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4.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5.xml" ContentType="application/vnd.openxmlformats-officedocument.theme+xml"/>
  <Override PartName="/ppt/tags/tag4.xml" ContentType="application/vnd.openxmlformats-officedocument.presentationml.tags+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Override1.xml" ContentType="application/vnd.openxmlformats-officedocument.themeOverrid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7.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Override2.xml" ContentType="application/vnd.openxmlformats-officedocument.themeOverrid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8.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heme/theme9.xml" ContentType="application/vnd.openxmlformats-officedocument.theme+xml"/>
  <Override PartName="/ppt/theme/themeOverride3.xml" ContentType="application/vnd.openxmlformats-officedocument.themeOverride+xml"/>
  <Override PartName="/ppt/tags/tag25.xml" ContentType="application/vnd.openxmlformats-officedocument.presentationml.tags+xml"/>
  <Override PartName="/ppt/notesSlides/notesSlide1.xml" ContentType="application/vnd.openxmlformats-officedocument.presentationml.notesSlide+xml"/>
  <Override PartName="/ppt/tags/tag26.xml" ContentType="application/vnd.openxmlformats-officedocument.presentationml.tags+xml"/>
  <Override PartName="/ppt/theme/themeOverride4.xml" ContentType="application/vnd.openxmlformats-officedocument.themeOverride+xml"/>
  <Override PartName="/ppt/theme/themeOverride5.xml" ContentType="application/vnd.openxmlformats-officedocument.themeOverride+xml"/>
  <Override PartName="/ppt/tags/tag2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02" r:id="rId3"/>
    <p:sldMasterId id="2147483744" r:id="rId4"/>
    <p:sldMasterId id="2147483750" r:id="rId5"/>
    <p:sldMasterId id="2147483792" r:id="rId6"/>
    <p:sldMasterId id="2147483826" r:id="rId7"/>
    <p:sldMasterId id="2147483862" r:id="rId8"/>
  </p:sldMasterIdLst>
  <p:notesMasterIdLst>
    <p:notesMasterId r:id="rId33"/>
  </p:notesMasterIdLst>
  <p:sldIdLst>
    <p:sldId id="283" r:id="rId9"/>
    <p:sldId id="282" r:id="rId10"/>
    <p:sldId id="281" r:id="rId11"/>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2" r:id="rId27"/>
    <p:sldId id="274" r:id="rId28"/>
    <p:sldId id="275" r:id="rId29"/>
    <p:sldId id="276" r:id="rId30"/>
    <p:sldId id="278" r:id="rId31"/>
    <p:sldId id="279" r:id="rId32"/>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9" d="100"/>
          <a:sy n="69" d="100"/>
        </p:scale>
        <p:origin x="52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B2C44C-25B4-4439-9615-89F33B27E369}" type="datetimeFigureOut">
              <a:rPr lang="cs-CZ" smtClean="0"/>
              <a:t>15.11.2017</a:t>
            </a:fld>
            <a:endParaRPr lang="cs-C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5937C-71C5-47A2-B899-A3C6574FC043}" type="slidenum">
              <a:rPr lang="cs-CZ" smtClean="0"/>
              <a:t>‹#›</a:t>
            </a:fld>
            <a:endParaRPr lang="cs-CZ"/>
          </a:p>
        </p:txBody>
      </p:sp>
    </p:spTree>
    <p:extLst>
      <p:ext uri="{BB962C8B-B14F-4D97-AF65-F5344CB8AC3E}">
        <p14:creationId xmlns:p14="http://schemas.microsoft.com/office/powerpoint/2010/main" val="4251245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78058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23897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695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sp>
      <p:sp>
        <p:nvSpPr>
          <p:cNvPr id="3" name="Notes Placeholder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86404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F4A2C8-6C88-4E71-83EE-698B9D4FE22F}" type="slidenum">
              <a:rPr kumimoji="0" lang="en-US"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3556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3.emf"/><Relationship Id="rId4" Type="http://schemas.openxmlformats.org/officeDocument/2006/relationships/oleObject" Target="../embeddings/oleObject3.bin"/></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6.xml"/><Relationship Id="rId1" Type="http://schemas.openxmlformats.org/officeDocument/2006/relationships/vmlDrawing" Target="../drawings/vmlDrawing6.v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7.xml"/><Relationship Id="rId1" Type="http://schemas.openxmlformats.org/officeDocument/2006/relationships/vmlDrawing" Target="../drawings/vmlDrawing7.v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xml"/><Relationship Id="rId1" Type="http://schemas.openxmlformats.org/officeDocument/2006/relationships/vmlDrawing" Target="../drawings/vmlDrawing8.v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9.xml"/><Relationship Id="rId1" Type="http://schemas.openxmlformats.org/officeDocument/2006/relationships/vmlDrawing" Target="../drawings/vmlDrawing9.v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15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0.xml"/><Relationship Id="rId1" Type="http://schemas.openxmlformats.org/officeDocument/2006/relationships/vmlDrawing" Target="../drawings/vmlDrawing10.v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5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1.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60.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2.xml"/><Relationship Id="rId1" Type="http://schemas.openxmlformats.org/officeDocument/2006/relationships/vmlDrawing" Target="../drawings/vmlDrawing12.v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161.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3.xml"/><Relationship Id="rId1" Type="http://schemas.openxmlformats.org/officeDocument/2006/relationships/vmlDrawing" Target="../drawings/vmlDrawing13.vml"/><Relationship Id="rId5" Type="http://schemas.openxmlformats.org/officeDocument/2006/relationships/image" Target="../media/image1.emf"/><Relationship Id="rId4" Type="http://schemas.openxmlformats.org/officeDocument/2006/relationships/oleObject" Target="../embeddings/oleObject13.bin"/></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6.xml"/><Relationship Id="rId1" Type="http://schemas.openxmlformats.org/officeDocument/2006/relationships/themeOverride" Target="../theme/themeOverride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5.xml"/><Relationship Id="rId1" Type="http://schemas.openxmlformats.org/officeDocument/2006/relationships/vmlDrawing" Target="../drawings/vmlDrawing15.v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6.xml"/><Relationship Id="rId1" Type="http://schemas.openxmlformats.org/officeDocument/2006/relationships/vmlDrawing" Target="../drawings/vmlDrawing16.vml"/><Relationship Id="rId5" Type="http://schemas.openxmlformats.org/officeDocument/2006/relationships/image" Target="../media/image1.emf"/><Relationship Id="rId4" Type="http://schemas.openxmlformats.org/officeDocument/2006/relationships/oleObject" Target="../embeddings/oleObject16.bin"/></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7.xml"/><Relationship Id="rId1" Type="http://schemas.openxmlformats.org/officeDocument/2006/relationships/vmlDrawing" Target="../drawings/vmlDrawing17.vml"/><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0.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8.xml"/><Relationship Id="rId1" Type="http://schemas.openxmlformats.org/officeDocument/2006/relationships/vmlDrawing" Target="../drawings/vmlDrawing18.vml"/><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191.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9.xml"/><Relationship Id="rId1" Type="http://schemas.openxmlformats.org/officeDocument/2006/relationships/vmlDrawing" Target="../drawings/vmlDrawing19.vml"/><Relationship Id="rId5" Type="http://schemas.openxmlformats.org/officeDocument/2006/relationships/image" Target="../media/image1.emf"/><Relationship Id="rId4" Type="http://schemas.openxmlformats.org/officeDocument/2006/relationships/oleObject" Target="../embeddings/oleObject19.bin"/></Relationships>
</file>

<file path=ppt/slideLayouts/_rels/slideLayout19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0.xml"/><Relationship Id="rId1" Type="http://schemas.openxmlformats.org/officeDocument/2006/relationships/vmlDrawing" Target="../drawings/vmlDrawing20.vml"/><Relationship Id="rId5" Type="http://schemas.openxmlformats.org/officeDocument/2006/relationships/image" Target="../media/image1.emf"/><Relationship Id="rId4" Type="http://schemas.openxmlformats.org/officeDocument/2006/relationships/oleObject" Target="../embeddings/oleObject20.bin"/></Relationships>
</file>

<file path=ppt/slideLayouts/_rels/slideLayout19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1.xml"/><Relationship Id="rId1" Type="http://schemas.openxmlformats.org/officeDocument/2006/relationships/vmlDrawing" Target="../drawings/vmlDrawing21.vml"/><Relationship Id="rId5" Type="http://schemas.openxmlformats.org/officeDocument/2006/relationships/image" Target="../media/image1.emf"/><Relationship Id="rId4" Type="http://schemas.openxmlformats.org/officeDocument/2006/relationships/oleObject" Target="../embeddings/oleObject21.bin"/></Relationships>
</file>

<file path=ppt/slideLayouts/_rels/slideLayout19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2.xml"/><Relationship Id="rId1" Type="http://schemas.openxmlformats.org/officeDocument/2006/relationships/vmlDrawing" Target="../drawings/vmlDrawing22.vml"/><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7.xml"/><Relationship Id="rId1" Type="http://schemas.openxmlformats.org/officeDocument/2006/relationships/themeOverride" Target="../theme/themeOverride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8.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24.xml"/><Relationship Id="rId1" Type="http://schemas.openxmlformats.org/officeDocument/2006/relationships/vmlDrawing" Target="../drawings/vmlDrawing24.vml"/><Relationship Id="rId5" Type="http://schemas.openxmlformats.org/officeDocument/2006/relationships/image" Target="../media/image3.emf"/><Relationship Id="rId4" Type="http://schemas.openxmlformats.org/officeDocument/2006/relationships/oleObject" Target="../embeddings/oleObject24.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cs-C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cs-CZ"/>
          </a:p>
        </p:txBody>
      </p:sp>
      <p:sp>
        <p:nvSpPr>
          <p:cNvPr id="4" name="Date Placeholder 3"/>
          <p:cNvSpPr>
            <a:spLocks noGrp="1"/>
          </p:cNvSpPr>
          <p:nvPr>
            <p:ph type="dt" sz="half" idx="10"/>
          </p:nvPr>
        </p:nvSpPr>
        <p:spPr/>
        <p:txBody>
          <a:bodyPr/>
          <a:lstStyle/>
          <a:p>
            <a:fld id="{06030125-F2F8-447F-8B48-0766F8E4A56E}" type="datetimeFigureOut">
              <a:rPr lang="cs-CZ" smtClean="0"/>
              <a:t>15.11.2017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259660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06030125-F2F8-447F-8B48-0766F8E4A56E}" type="datetimeFigureOut">
              <a:rPr lang="cs-CZ" smtClean="0"/>
              <a:t>15.11.2017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2920821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cs-CZ"/>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030125-F2F8-447F-8B48-0766F8E4A56E}" type="datetimeFigureOut">
              <a:rPr lang="cs-CZ" smtClean="0"/>
              <a:t>15.11.2017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3730788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5" name="Date Placeholder 4"/>
          <p:cNvSpPr>
            <a:spLocks noGrp="1"/>
          </p:cNvSpPr>
          <p:nvPr>
            <p:ph type="dt" sz="half" idx="10"/>
          </p:nvPr>
        </p:nvSpPr>
        <p:spPr/>
        <p:txBody>
          <a:bodyPr/>
          <a:lstStyle/>
          <a:p>
            <a:fld id="{06030125-F2F8-447F-8B48-0766F8E4A56E}" type="datetimeFigureOut">
              <a:rPr lang="cs-CZ" smtClean="0"/>
              <a:t>15.11.2017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806581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cs-CZ"/>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7" name="Date Placeholder 6"/>
          <p:cNvSpPr>
            <a:spLocks noGrp="1"/>
          </p:cNvSpPr>
          <p:nvPr>
            <p:ph type="dt" sz="half" idx="10"/>
          </p:nvPr>
        </p:nvSpPr>
        <p:spPr/>
        <p:txBody>
          <a:bodyPr/>
          <a:lstStyle/>
          <a:p>
            <a:fld id="{06030125-F2F8-447F-8B48-0766F8E4A56E}" type="datetimeFigureOut">
              <a:rPr lang="cs-CZ" smtClean="0"/>
              <a:t>15.11.2017</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2369401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Date Placeholder 2"/>
          <p:cNvSpPr>
            <a:spLocks noGrp="1"/>
          </p:cNvSpPr>
          <p:nvPr>
            <p:ph type="dt" sz="half" idx="10"/>
          </p:nvPr>
        </p:nvSpPr>
        <p:spPr/>
        <p:txBody>
          <a:bodyPr/>
          <a:lstStyle/>
          <a:p>
            <a:fld id="{06030125-F2F8-447F-8B48-0766F8E4A56E}" type="datetimeFigureOut">
              <a:rPr lang="cs-CZ" smtClean="0"/>
              <a:t>15.11.2017</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2122198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030125-F2F8-447F-8B48-0766F8E4A56E}" type="datetimeFigureOut">
              <a:rPr lang="cs-CZ" smtClean="0"/>
              <a:t>15.11.2017</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373573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cs-CZ"/>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030125-F2F8-447F-8B48-0766F8E4A56E}" type="datetimeFigureOut">
              <a:rPr lang="cs-CZ" smtClean="0"/>
              <a:t>15.11.2017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1952539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cs-CZ"/>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030125-F2F8-447F-8B48-0766F8E4A56E}" type="datetimeFigureOut">
              <a:rPr lang="cs-CZ" smtClean="0"/>
              <a:t>15.11.2017</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2261981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06030125-F2F8-447F-8B48-0766F8E4A56E}" type="datetimeFigureOut">
              <a:rPr lang="cs-CZ" smtClean="0"/>
              <a:t>15.11.2017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1662112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cs-CZ"/>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06030125-F2F8-447F-8B48-0766F8E4A56E}" type="datetimeFigureOut">
              <a:rPr lang="cs-CZ" smtClean="0"/>
              <a:t>15.11.2017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D6DFF380-57CB-46F9-B240-F66F58D289D6}" type="slidenum">
              <a:rPr lang="cs-CZ" smtClean="0"/>
              <a:t>‹#›</a:t>
            </a:fld>
            <a:endParaRPr lang="cs-CZ"/>
          </a:p>
        </p:txBody>
      </p:sp>
    </p:spTree>
    <p:extLst>
      <p:ext uri="{BB962C8B-B14F-4D97-AF65-F5344CB8AC3E}">
        <p14:creationId xmlns:p14="http://schemas.microsoft.com/office/powerpoint/2010/main" val="1039964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75200" y="5530390"/>
            <a:ext cx="5592012" cy="324000"/>
          </a:xfrm>
        </p:spPr>
        <p:txBody>
          <a:bodyPr anchor="t" anchorCtr="0">
            <a:noAutofit/>
          </a:bodyPr>
          <a:lstStyle>
            <a:lvl1pPr algn="l">
              <a:lnSpc>
                <a:spcPct val="100000"/>
              </a:lnSpc>
              <a:defRPr sz="180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22" name="Group 21"/>
          <p:cNvGrpSpPr>
            <a:grpSpLocks noChangeAspect="1"/>
          </p:cNvGrpSpPr>
          <p:nvPr userDrawn="1"/>
        </p:nvGrpSpPr>
        <p:grpSpPr>
          <a:xfrm>
            <a:off x="469900" y="457761"/>
            <a:ext cx="1998000" cy="374400"/>
            <a:chOff x="398463" y="404813"/>
            <a:chExt cx="1627187" cy="307976"/>
          </a:xfrm>
          <a:solidFill>
            <a:schemeClr val="tx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1977380779"/>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75325" y="5530390"/>
            <a:ext cx="5594349" cy="324000"/>
          </a:xfrm>
        </p:spPr>
        <p:txBody>
          <a:bodyPr anchor="t"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rm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9" name="Group 18"/>
          <p:cNvGrpSpPr>
            <a:grpSpLocks noChangeAspect="1"/>
          </p:cNvGrpSpPr>
          <p:nvPr userDrawn="1"/>
        </p:nvGrpSpPr>
        <p:grpSpPr>
          <a:xfrm>
            <a:off x="475325" y="457200"/>
            <a:ext cx="19980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4025109026"/>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50"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69900" y="457761"/>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2105375275"/>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rm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75325" y="457200"/>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2651012370"/>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12" name="TextBox 11"/>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2970293771"/>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412313904"/>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7" name="TextBox 6"/>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8" name="TextBox 7"/>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9" name="TextBox 8"/>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343790016"/>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091159968"/>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639526485"/>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Tree>
    <p:extLst>
      <p:ext uri="{BB962C8B-B14F-4D97-AF65-F5344CB8AC3E}">
        <p14:creationId xmlns:p14="http://schemas.microsoft.com/office/powerpoint/2010/main" val="3282721167"/>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9" name="TextBox 8"/>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72463876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301172172"/>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8" name="TextBox 17"/>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9" name="TextBox 18"/>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0" name="TextBox 19"/>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219708899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rm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25671397"/>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rm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Tree>
    <p:extLst>
      <p:ext uri="{BB962C8B-B14F-4D97-AF65-F5344CB8AC3E}">
        <p14:creationId xmlns:p14="http://schemas.microsoft.com/office/powerpoint/2010/main" val="156355075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64427152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7" y="1700213"/>
            <a:ext cx="6117233"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011269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94663988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91767169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rm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72211319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36656"/>
            <a:ext cx="11252200" cy="3946134"/>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84868"/>
            <a:ext cx="11252200" cy="357187"/>
          </a:xfrm>
        </p:spPr>
        <p:txBody>
          <a:bodyPr/>
          <a:lstStyle/>
          <a:p>
            <a:pPr lvl="0"/>
            <a:r>
              <a:rPr lang="en-US" noProof="0" smtClean="0"/>
              <a:t>Edit Master text styles</a:t>
            </a:r>
          </a:p>
        </p:txBody>
      </p:sp>
      <p:sp>
        <p:nvSpPr>
          <p:cNvPr id="19" name="Text Placeholder 7"/>
          <p:cNvSpPr>
            <a:spLocks noGrp="1"/>
          </p:cNvSpPr>
          <p:nvPr>
            <p:ph type="body" sz="quarter" idx="23"/>
          </p:nvPr>
        </p:nvSpPr>
        <p:spPr>
          <a:xfrm>
            <a:off x="468000" y="5982790"/>
            <a:ext cx="11252201" cy="316411"/>
          </a:xfrm>
        </p:spPr>
        <p:txBody>
          <a:bodyPr>
            <a:normAutofit/>
          </a:bodyPr>
          <a:lstStyle>
            <a:lvl1pPr>
              <a:spcAft>
                <a:spcPts val="0"/>
              </a:spcAft>
              <a:defRPr sz="900"/>
            </a:lvl1pPr>
          </a:lstStyle>
          <a:p>
            <a:pPr lvl="0"/>
            <a:r>
              <a:rPr lang="en-US" noProof="0" smtClean="0"/>
              <a:t>Edit Master text styles</a:t>
            </a:r>
          </a:p>
        </p:txBody>
      </p:sp>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26639114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1999"/>
            <a:ext cx="36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65289"/>
            <a:ext cx="3600000" cy="392112"/>
          </a:xfrm>
        </p:spPr>
        <p:txBody>
          <a:bodyPr/>
          <a:lstStyle/>
          <a:p>
            <a:pPr lvl="0"/>
            <a:r>
              <a:rPr lang="en-US" noProof="0" smtClean="0"/>
              <a:t>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Edit Master text styles</a:t>
            </a:r>
          </a:p>
        </p:txBody>
      </p:sp>
      <p:sp>
        <p:nvSpPr>
          <p:cNvPr id="11" name="Text Placeholder 7"/>
          <p:cNvSpPr>
            <a:spLocks noGrp="1"/>
          </p:cNvSpPr>
          <p:nvPr>
            <p:ph type="body" sz="quarter" idx="23"/>
          </p:nvPr>
        </p:nvSpPr>
        <p:spPr>
          <a:xfrm>
            <a:off x="468000" y="5982790"/>
            <a:ext cx="11252201" cy="316411"/>
          </a:xfrm>
        </p:spPr>
        <p:txBody>
          <a:bodyPr>
            <a:normAutofit/>
          </a:bodyPr>
          <a:lstStyle>
            <a:lvl1pPr>
              <a:spcAft>
                <a:spcPts val="0"/>
              </a:spcAft>
              <a:defRPr sz="900"/>
            </a:lvl1pPr>
          </a:lstStyle>
          <a:p>
            <a:pPr lvl="0"/>
            <a:r>
              <a:rPr lang="en-US" noProof="0" smtClean="0"/>
              <a:t>Edit Master text styles</a:t>
            </a:r>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534258713"/>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67896204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21792435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smtClean="0"/>
              <a:t>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2"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80910695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smtClean="0"/>
              <a:t>Edit Master text styles</a:t>
            </a:r>
          </a:p>
        </p:txBody>
      </p:sp>
      <p:sp>
        <p:nvSpPr>
          <p:cNvPr id="9" name="Chart Placeholder 2"/>
          <p:cNvSpPr>
            <a:spLocks noGrp="1"/>
          </p:cNvSpPr>
          <p:nvPr>
            <p:ph type="chart" sz="quarter" idx="24"/>
          </p:nvPr>
        </p:nvSpPr>
        <p:spPr>
          <a:xfrm>
            <a:off x="469900" y="2125013"/>
            <a:ext cx="5482517"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469898" y="1665288"/>
            <a:ext cx="5482517" cy="409427"/>
          </a:xfrm>
        </p:spPr>
        <p:txBody>
          <a:bodyPr>
            <a:noAutofit/>
          </a:bodyPr>
          <a:lstStyle/>
          <a:p>
            <a:pPr lvl="0"/>
            <a:r>
              <a:rPr lang="en-US" noProof="0" smtClean="0"/>
              <a:t>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57234128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308567194"/>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p:txBody>
      </p:sp>
      <p:sp>
        <p:nvSpPr>
          <p:cNvPr id="8" name="Content Placeholder 3"/>
          <p:cNvSpPr>
            <a:spLocks noGrp="1"/>
          </p:cNvSpPr>
          <p:nvPr>
            <p:ph sz="quarter" idx="16"/>
          </p:nvPr>
        </p:nvSpPr>
        <p:spPr>
          <a:xfrm>
            <a:off x="46990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05640744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4751026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238906482"/>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86878332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59988037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Tree>
    <p:extLst>
      <p:ext uri="{BB962C8B-B14F-4D97-AF65-F5344CB8AC3E}">
        <p14:creationId xmlns:p14="http://schemas.microsoft.com/office/powerpoint/2010/main" val="1179386833"/>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5574739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46990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428505017"/>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51765432"/>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Box 12"/>
          <p:cNvSpPr txBox="1"/>
          <p:nvPr userDrawn="1"/>
        </p:nvSpPr>
        <p:spPr>
          <a:xfrm>
            <a:off x="6335184" y="6477001"/>
            <a:ext cx="4896560" cy="266868"/>
          </a:xfrm>
          <a:prstGeom prst="rect">
            <a:avLst/>
          </a:prstGeom>
          <a:noFill/>
        </p:spPr>
        <p:txBody>
          <a:bodyPr wrap="square" lIns="0" tIns="0" rIns="0" bIns="0" rtlCol="0">
            <a:spAutoFit/>
          </a:bodyPr>
          <a:lstStyle/>
          <a:p>
            <a:pPr marL="0" indent="0" algn="r">
              <a:spcBef>
                <a:spcPts val="0"/>
              </a:spcBef>
              <a:buSzPct val="100000"/>
              <a:buFont typeface="Arial"/>
              <a:buNone/>
            </a:pPr>
            <a:r>
              <a:rPr lang="en-US" sz="867" noProof="0" dirty="0">
                <a:solidFill>
                  <a:schemeClr val="bg1"/>
                </a:solidFill>
              </a:rPr>
              <a:t>Presentation title</a:t>
            </a:r>
            <a:br>
              <a:rPr lang="en-US" sz="867" noProof="0" dirty="0">
                <a:solidFill>
                  <a:schemeClr val="bg1"/>
                </a:solidFill>
              </a:rPr>
            </a:br>
            <a:r>
              <a:rPr lang="en-US" sz="867" noProof="0" dirty="0">
                <a:solidFill>
                  <a:schemeClr val="bg1"/>
                </a:solidFill>
              </a:rPr>
              <a:t>[To edit, click View &gt; Slide Master &gt; Slide Master]</a:t>
            </a:r>
          </a:p>
        </p:txBody>
      </p:sp>
      <p:sp>
        <p:nvSpPr>
          <p:cNvPr id="14" name="TextBox 13"/>
          <p:cNvSpPr txBox="1"/>
          <p:nvPr userDrawn="1"/>
        </p:nvSpPr>
        <p:spPr>
          <a:xfrm>
            <a:off x="501653" y="6477000"/>
            <a:ext cx="5355167" cy="266868"/>
          </a:xfrm>
          <a:prstGeom prst="rect">
            <a:avLst/>
          </a:prstGeom>
          <a:noFill/>
        </p:spPr>
        <p:txBody>
          <a:bodyPr wrap="square" lIns="0" tIns="0" rIns="0" bIns="0" rtlCol="0">
            <a:spAutoFit/>
          </a:bodyPr>
          <a:lstStyle/>
          <a:p>
            <a:pPr marL="0" indent="0">
              <a:spcBef>
                <a:spcPts val="800"/>
              </a:spcBef>
              <a:buSzPct val="100000"/>
              <a:buFont typeface="Arial"/>
              <a:buNone/>
            </a:pPr>
            <a:r>
              <a:rPr lang="en-US" sz="867" noProof="0" dirty="0">
                <a:solidFill>
                  <a:schemeClr val="bg1"/>
                </a:solidFill>
              </a:rPr>
              <a:t>Member firms and DTTL: Insert appropriate copyright</a:t>
            </a:r>
            <a:br>
              <a:rPr lang="en-US" sz="867" noProof="0" dirty="0">
                <a:solidFill>
                  <a:schemeClr val="bg1"/>
                </a:solidFill>
              </a:rPr>
            </a:br>
            <a:r>
              <a:rPr lang="en-US" sz="867" noProof="0" dirty="0">
                <a:solidFill>
                  <a:schemeClr val="bg1"/>
                </a:solidFill>
              </a:rPr>
              <a:t>[To edit, click View &gt; Slide Master &gt; Slide Master]</a:t>
            </a:r>
          </a:p>
        </p:txBody>
      </p:sp>
      <p:sp>
        <p:nvSpPr>
          <p:cNvPr id="15" name="TextBox 14"/>
          <p:cNvSpPr txBox="1"/>
          <p:nvPr userDrawn="1"/>
        </p:nvSpPr>
        <p:spPr>
          <a:xfrm>
            <a:off x="11382378" y="6477001"/>
            <a:ext cx="307975" cy="133434"/>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867" noProof="0" smtClean="0">
                <a:solidFill>
                  <a:schemeClr val="bg1"/>
                </a:solidFill>
              </a:rPr>
              <a:pPr marL="0" indent="0" algn="r">
                <a:spcBef>
                  <a:spcPts val="800"/>
                </a:spcBef>
                <a:buSzPct val="100000"/>
                <a:buFont typeface="Arial"/>
                <a:buNone/>
              </a:pPr>
              <a:t>‹#›</a:t>
            </a:fld>
            <a:endParaRPr lang="en-US" sz="867" noProof="0" dirty="0">
              <a:solidFill>
                <a:schemeClr val="bg1"/>
              </a:solidFill>
            </a:endParaRP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solidFill>
                  <a:schemeClr val="bg1"/>
                </a:solidFill>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93618039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7"/>
            <a:ext cx="5537730" cy="4633383"/>
          </a:xfrm>
          <a:prstGeom prst="rect">
            <a:avLst/>
          </a:prstGeom>
        </p:spPr>
        <p:txBody>
          <a:bodyPr vert="horz" lIns="0" tIns="0" rIns="0" bIns="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59397304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31895641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70381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lazmy_05_2017_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bg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bg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3110032530"/>
      </p:ext>
    </p:extLst>
  </p:cSld>
  <p:clrMapOvr>
    <a:masterClrMapping/>
  </p:clrMapOvr>
  <p:transition spd="slow" advClick="0" advTm="14000">
    <p:fade thruBlk="1"/>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200" y="5845180"/>
            <a:ext cx="5592011"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bg1"/>
                </a:solidFill>
              </a:defRPr>
            </a:lvl1pPr>
            <a:lvl2pPr marL="0" indent="0" algn="l">
              <a:buNone/>
              <a:defRPr sz="1600" b="0">
                <a:solidFill>
                  <a:schemeClr val="bg1"/>
                </a:solidFill>
              </a:defRPr>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22" name="Group 21"/>
          <p:cNvGrpSpPr>
            <a:grpSpLocks noChangeAspect="1"/>
          </p:cNvGrpSpPr>
          <p:nvPr userDrawn="1"/>
        </p:nvGrpSpPr>
        <p:grpSpPr>
          <a:xfrm>
            <a:off x="469900" y="457761"/>
            <a:ext cx="1998000" cy="374400"/>
            <a:chOff x="398463" y="404813"/>
            <a:chExt cx="1627187" cy="307976"/>
          </a:xfrm>
          <a:solidFill>
            <a:schemeClr val="tx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333465891"/>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327" y="5845180"/>
            <a:ext cx="5594348" cy="505645"/>
          </a:xfrm>
          <a:prstGeom prst="rect">
            <a:avLst/>
          </a:prstGeom>
        </p:spPr>
        <p:txBody>
          <a:bodyPr lIns="0" tIns="0" rIns="0" bIns="0" anchor="b" anchorCtr="0">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325" y="6362699"/>
            <a:ext cx="5594349" cy="298451"/>
          </a:xfrm>
          <a:prstGeom prst="rect">
            <a:avLst/>
          </a:prstGeom>
        </p:spPr>
        <p:txBody>
          <a:bodyPr>
            <a:no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9" name="Group 18"/>
          <p:cNvGrpSpPr>
            <a:grpSpLocks noChangeAspect="1"/>
          </p:cNvGrpSpPr>
          <p:nvPr userDrawn="1"/>
        </p:nvGrpSpPr>
        <p:grpSpPr>
          <a:xfrm>
            <a:off x="475325" y="457200"/>
            <a:ext cx="19980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3540286921"/>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50"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0" y="5845180"/>
            <a:ext cx="5592011"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699"/>
            <a:ext cx="5594349" cy="298451"/>
          </a:xfrm>
          <a:prstGeom prst="rect">
            <a:avLst/>
          </a:prstGeom>
        </p:spPr>
        <p:txBody>
          <a:bodyPr/>
          <a:lstStyle>
            <a:lvl1pPr>
              <a:spcAft>
                <a:spcPts val="0"/>
              </a:spcAft>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69900" y="457761"/>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2016978774"/>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0"/>
            <a:ext cx="5594348" cy="505645"/>
          </a:xfrm>
          <a:prstGeom prst="rect">
            <a:avLst/>
          </a:prstGeom>
        </p:spPr>
        <p:txBody>
          <a:bodyPr lIns="0" tIns="0" rIns="0" bIns="0" anchor="b" anchorCtr="0">
            <a:noAutofit/>
          </a:bodyPr>
          <a:lstStyle>
            <a:lvl1pPr marL="0" indent="0" algn="l">
              <a:lnSpc>
                <a:spcPct val="100000"/>
              </a:lnSpc>
              <a:spcAft>
                <a:spcPts val="0"/>
              </a:spcAft>
              <a:buNone/>
              <a:defRPr sz="1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699"/>
            <a:ext cx="5594349" cy="298451"/>
          </a:xfrm>
          <a:prstGeom prst="rect">
            <a:avLst/>
          </a:prstGeom>
        </p:spPr>
        <p:txBody>
          <a:bodyPr>
            <a:noAutofit/>
          </a:bodyPr>
          <a:lstStyle>
            <a:lvl1pPr>
              <a:spcAft>
                <a:spcPts val="0"/>
              </a:spcAft>
              <a:defRPr sz="105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75325" y="457200"/>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2600">
                <a:solidFill>
                  <a:schemeClr val="bg1"/>
                </a:solidFill>
              </a:endParaRPr>
            </a:p>
          </p:txBody>
        </p:sp>
      </p:grpSp>
    </p:spTree>
    <p:extLst>
      <p:ext uri="{BB962C8B-B14F-4D97-AF65-F5344CB8AC3E}">
        <p14:creationId xmlns:p14="http://schemas.microsoft.com/office/powerpoint/2010/main" val="3773347251"/>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0213"/>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899" y="3423545"/>
            <a:ext cx="10418235"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12" name="TextBox 11"/>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970127933"/>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404917880"/>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7" name="TextBox 6"/>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8" name="TextBox 7"/>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9" name="TextBox 8"/>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963695778"/>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703110616"/>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21" name="TextBox 2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2067898731"/>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8"/>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smtClean="0"/>
              <a:t>Edit Master text styles</a:t>
            </a:r>
          </a:p>
        </p:txBody>
      </p:sp>
    </p:spTree>
    <p:extLst>
      <p:ext uri="{BB962C8B-B14F-4D97-AF65-F5344CB8AC3E}">
        <p14:creationId xmlns:p14="http://schemas.microsoft.com/office/powerpoint/2010/main" val="538032566"/>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9" name="TextBox 8"/>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3" name="TextBox 12"/>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3809492118"/>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05752509"/>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8" name="TextBox 17"/>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9" name="TextBox 18"/>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20" name="TextBox 19"/>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524436886"/>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4" y="1590675"/>
            <a:ext cx="9029604" cy="4708525"/>
          </a:xfrm>
          <a:prstGeom prst="rect">
            <a:avLst/>
          </a:prstGeom>
        </p:spPr>
        <p:txBody>
          <a:bodyPr>
            <a:noAutofit/>
          </a:bodyPr>
          <a:lstStyle>
            <a:lvl1pPr>
              <a:spcBef>
                <a:spcPts val="4800"/>
              </a:spcBef>
              <a:defRPr sz="2800">
                <a:solidFill>
                  <a:schemeClr val="bg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
        <p:nvSpPr>
          <p:cNvPr id="14" name="TextBox 13"/>
          <p:cNvSpPr txBox="1"/>
          <p:nvPr userDrawn="1"/>
        </p:nvSpPr>
        <p:spPr>
          <a:xfrm>
            <a:off x="5825067" y="6477000"/>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Tree>
    <p:extLst>
      <p:ext uri="{BB962C8B-B14F-4D97-AF65-F5344CB8AC3E}">
        <p14:creationId xmlns:p14="http://schemas.microsoft.com/office/powerpoint/2010/main" val="1503914261"/>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5"/>
            <a:ext cx="9029604" cy="4708525"/>
          </a:xfrm>
          <a:prstGeom prst="rect">
            <a:avLst/>
          </a:prstGeom>
        </p:spPr>
        <p:txBody>
          <a:bodyPr>
            <a:noAutofit/>
          </a:bodyPr>
          <a:lstStyle>
            <a:lvl1pPr>
              <a:spcBef>
                <a:spcPts val="4800"/>
              </a:spcBef>
              <a:defRPr sz="2800">
                <a:solidFill>
                  <a:schemeClr val="tx1"/>
                </a:solidFill>
              </a:defRPr>
            </a:lvl1pPr>
            <a:lvl2pPr marL="609585" indent="-609585">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US" noProof="0" smtClean="0"/>
              <a:t>Edit Master text styles</a:t>
            </a:r>
          </a:p>
        </p:txBody>
      </p:sp>
    </p:spTree>
    <p:extLst>
      <p:ext uri="{BB962C8B-B14F-4D97-AF65-F5344CB8AC3E}">
        <p14:creationId xmlns:p14="http://schemas.microsoft.com/office/powerpoint/2010/main" val="140029019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vl1pPr>
            <a:lvl2pPr>
              <a:tabLst>
                <a:tab pos="8972326" algn="r"/>
              </a:tabLst>
              <a:defRPr/>
            </a:lvl2pPr>
            <a:lvl3pPr>
              <a:tabLst>
                <a:tab pos="8972326" algn="r"/>
              </a:tabLst>
              <a:defRPr/>
            </a:lvl3pPr>
            <a:lvl4pPr>
              <a:tabLst>
                <a:tab pos="8972326" algn="r"/>
              </a:tabLst>
              <a:defRPr/>
            </a:lvl4pPr>
            <a:lvl5pPr>
              <a:tabLst>
                <a:tab pos="6705432" algn="r"/>
              </a:tabLst>
              <a:defRPr baseline="0"/>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470822742"/>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7" y="1700213"/>
            <a:ext cx="6117233"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469900" y="1665290"/>
            <a:ext cx="4333663" cy="4633911"/>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433987803"/>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16739781"/>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330565470"/>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28609198"/>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4581"/>
            <a:ext cx="11252200" cy="3928209"/>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59816"/>
            <a:ext cx="11252200" cy="357187"/>
          </a:xfrm>
        </p:spPr>
        <p:txBody>
          <a:bodyPr/>
          <a:lstStyle/>
          <a:p>
            <a:pPr lvl="0"/>
            <a:r>
              <a:rPr lang="en-US" noProof="0" smtClean="0"/>
              <a:t>Edit Master text styles</a:t>
            </a:r>
          </a:p>
        </p:txBody>
      </p:sp>
      <p:sp>
        <p:nvSpPr>
          <p:cNvPr id="1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7"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462612378"/>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1999"/>
            <a:ext cx="36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65289"/>
            <a:ext cx="3600000" cy="392112"/>
          </a:xfrm>
        </p:spPr>
        <p:txBody>
          <a:bodyPr/>
          <a:lstStyle/>
          <a:p>
            <a:pPr lvl="0"/>
            <a:r>
              <a:rPr lang="en-US" noProof="0" smtClean="0"/>
              <a:t>Edit Master text styles</a:t>
            </a:r>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Edit Master text styles</a:t>
            </a:r>
          </a:p>
        </p:txBody>
      </p:sp>
      <p:sp>
        <p:nvSpPr>
          <p:cNvPr id="9" name="Chart Placeholder 3"/>
          <p:cNvSpPr>
            <a:spLocks noGrp="1"/>
          </p:cNvSpPr>
          <p:nvPr>
            <p:ph type="chart" sz="quarter" idx="21"/>
          </p:nvPr>
        </p:nvSpPr>
        <p:spPr>
          <a:xfrm>
            <a:off x="8086960" y="2051999"/>
            <a:ext cx="36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Edit Master text styles</a:t>
            </a:r>
          </a:p>
        </p:txBody>
      </p:sp>
      <p:sp>
        <p:nvSpPr>
          <p:cNvPr id="11"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3"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6"/>
            <a:ext cx="11252200" cy="3341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133067775"/>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88"/>
            <a:ext cx="5328000" cy="4622507"/>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0"/>
            <a:ext cx="5328000" cy="4631795"/>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35875203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432" algn="r"/>
              </a:tabLst>
              <a:defRPr sz="1600"/>
            </a:lvl1pPr>
            <a:lvl2pPr>
              <a:tabLst>
                <a:tab pos="6705432" algn="r"/>
              </a:tabLst>
              <a:defRPr sz="1600"/>
            </a:lvl2pPr>
            <a:lvl3pPr>
              <a:tabLst>
                <a:tab pos="6705432" algn="r"/>
              </a:tabLst>
              <a:defRPr sz="1600"/>
            </a:lvl3pPr>
            <a:lvl4pPr>
              <a:tabLst>
                <a:tab pos="6705432" algn="r"/>
              </a:tabLst>
              <a:defRPr sz="1600"/>
            </a:lvl4pPr>
            <a:lvl5pPr>
              <a:tabLst>
                <a:tab pos="6705432" algn="r"/>
              </a:tabLst>
              <a:defRPr sz="1000" baseline="0"/>
            </a:lvl5pPr>
            <a:lvl6pPr>
              <a:defRPr sz="2133"/>
            </a:lvl6pPr>
            <a:lvl7pPr>
              <a:defRPr sz="2133"/>
            </a:lvl7pPr>
            <a:lvl8pPr>
              <a:defRPr sz="2133"/>
            </a:lvl8pPr>
            <a:lvl9pPr>
              <a:defRPr sz="2133"/>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650645021"/>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4" y="1655763"/>
            <a:ext cx="5482516" cy="420687"/>
          </a:xfrm>
        </p:spPr>
        <p:txBody>
          <a:bodyPr>
            <a:noAutofit/>
          </a:bodyPr>
          <a:lstStyle/>
          <a:p>
            <a:pPr lvl="0"/>
            <a:r>
              <a:rPr lang="en-US" noProof="0" smtClean="0"/>
              <a:t>Edit Master text styles</a:t>
            </a:r>
          </a:p>
        </p:txBody>
      </p:sp>
      <p:sp>
        <p:nvSpPr>
          <p:cNvPr id="9"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2"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356600070"/>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3"/>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5" y="1654028"/>
            <a:ext cx="5482516" cy="420687"/>
          </a:xfrm>
        </p:spPr>
        <p:txBody>
          <a:bodyPr>
            <a:noAutofit/>
          </a:bodyPr>
          <a:lstStyle/>
          <a:p>
            <a:pPr lvl="0"/>
            <a:r>
              <a:rPr lang="en-US" noProof="0" smtClean="0"/>
              <a:t>Edit Master text styles</a:t>
            </a:r>
          </a:p>
        </p:txBody>
      </p:sp>
      <p:sp>
        <p:nvSpPr>
          <p:cNvPr id="9" name="Chart Placeholder 2"/>
          <p:cNvSpPr>
            <a:spLocks noGrp="1"/>
          </p:cNvSpPr>
          <p:nvPr>
            <p:ph type="chart" sz="quarter" idx="24"/>
          </p:nvPr>
        </p:nvSpPr>
        <p:spPr>
          <a:xfrm>
            <a:off x="469900" y="2125013"/>
            <a:ext cx="5482517"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469898" y="1665288"/>
            <a:ext cx="5482517" cy="409427"/>
          </a:xfrm>
        </p:spPr>
        <p:txBody>
          <a:bodyPr>
            <a:noAutofit/>
          </a:bodyPr>
          <a:lstStyle/>
          <a:p>
            <a:pPr lvl="0"/>
            <a:r>
              <a:rPr lang="en-US" noProof="0" smtClean="0"/>
              <a:t>Edit Master text styles</a:t>
            </a:r>
          </a:p>
        </p:txBody>
      </p:sp>
      <p:sp>
        <p:nvSpPr>
          <p:cNvPr id="14" name="Text Placeholder 7"/>
          <p:cNvSpPr>
            <a:spLocks noGrp="1"/>
          </p:cNvSpPr>
          <p:nvPr>
            <p:ph type="body" sz="quarter" idx="23"/>
          </p:nvPr>
        </p:nvSpPr>
        <p:spPr>
          <a:xfrm>
            <a:off x="468000" y="5982790"/>
            <a:ext cx="11252201" cy="316411"/>
          </a:xfrm>
        </p:spPr>
        <p:txBody>
          <a:bodyPr>
            <a:noAutofit/>
          </a:bodyPr>
          <a:lstStyle>
            <a:lvl1pPr>
              <a:spcAft>
                <a:spcPts val="0"/>
              </a:spcAft>
              <a:defRPr sz="900"/>
            </a:lvl1pPr>
          </a:lstStyle>
          <a:p>
            <a:pPr lvl="0"/>
            <a:r>
              <a:rPr lang="en-US" noProof="0" smtClean="0"/>
              <a:t>Edit Master text styles</a:t>
            </a: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166047508"/>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89"/>
            <a:ext cx="4431857" cy="4633913"/>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3"/>
            <a:ext cx="6240000" cy="4598989"/>
          </a:xfrm>
          <a:prstGeom prst="rect">
            <a:avLst/>
          </a:prstGeom>
        </p:spPr>
        <p:txBody>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676595359"/>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6" y="1626099"/>
            <a:ext cx="4266983" cy="4673101"/>
          </a:xfrm>
          <a:prstGeom prst="rect">
            <a:avLst/>
          </a:prstGeom>
        </p:spPr>
        <p:txBody>
          <a:bodyPr>
            <a:noAutofit/>
          </a:bodyPr>
          <a:lstStyle>
            <a:lvl1pPr>
              <a:tabLst>
                <a:tab pos="6705432" algn="r"/>
              </a:tabLst>
              <a:defRPr sz="2400">
                <a:solidFill>
                  <a:schemeClr val="accent3"/>
                </a:solidFill>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p:txBody>
      </p:sp>
      <p:sp>
        <p:nvSpPr>
          <p:cNvPr id="8" name="Content Placeholder 3"/>
          <p:cNvSpPr>
            <a:spLocks noGrp="1"/>
          </p:cNvSpPr>
          <p:nvPr>
            <p:ph sz="quarter" idx="16"/>
          </p:nvPr>
        </p:nvSpPr>
        <p:spPr>
          <a:xfrm>
            <a:off x="469900" y="1665288"/>
            <a:ext cx="6660866" cy="4633913"/>
          </a:xfrm>
          <a:prstGeom prst="rect">
            <a:avLst/>
          </a:prstGeom>
        </p:spPr>
        <p:txBody>
          <a:bodyPr>
            <a:noAutofit/>
          </a:bodyPr>
          <a:lstStyle>
            <a:lvl1pPr>
              <a:tabLst>
                <a:tab pos="6705432" algn="r"/>
              </a:tabLst>
              <a:defRPr/>
            </a:lvl1pPr>
            <a:lvl2pPr>
              <a:tabLst>
                <a:tab pos="6705432" algn="r"/>
              </a:tabLst>
              <a:defRPr/>
            </a:lvl2pPr>
            <a:lvl3pPr>
              <a:tabLst>
                <a:tab pos="6705432" algn="r"/>
              </a:tabLst>
              <a:defRPr/>
            </a:lvl3pPr>
            <a:lvl4pPr>
              <a:tabLst>
                <a:tab pos="6705432" algn="r"/>
              </a:tabLst>
              <a:defRPr/>
            </a:lvl4pPr>
            <a:lvl5pPr>
              <a:tabLst>
                <a:tab pos="6705432"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262609860"/>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235194" indent="-235194">
              <a:spcAft>
                <a:spcPts val="0"/>
              </a:spcAft>
              <a:buFont typeface="Arial" panose="020B0604020202020204" pitchFamily="34" charset="0"/>
              <a:buChar char="•"/>
              <a:defRPr/>
            </a:lvl4pPr>
            <a:lvl5pPr marL="475188" indent="-235194">
              <a:spcAft>
                <a:spcPts val="0"/>
              </a:spcAft>
              <a:defRPr baseline="0"/>
            </a:lvl5pPr>
            <a:lvl6pPr marL="475188" indent="-235194">
              <a:spcAft>
                <a:spcPts val="0"/>
              </a:spcAft>
              <a:buFont typeface="Verdana" panose="020B0604030504040204" pitchFamily="34" charset="0"/>
              <a:buChar char="−"/>
              <a:defRPr/>
            </a:lvl6pPr>
            <a:lvl7pPr marL="475188" indent="-235194">
              <a:spcAft>
                <a:spcPts val="0"/>
              </a:spcAft>
              <a:defRPr/>
            </a:lvl7pPr>
            <a:lvl8pPr marL="475188" indent="-235194">
              <a:spcAft>
                <a:spcPts val="0"/>
              </a:spcAft>
              <a:defRPr/>
            </a:lvl8pPr>
            <a:lvl9pPr marL="475188" indent="-235194">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80503659"/>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19507479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82784" y="1700213"/>
            <a:ext cx="3639316"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84188" y="1700212"/>
            <a:ext cx="3636962"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4" y="3832224"/>
            <a:ext cx="3639316" cy="2188101"/>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161247220"/>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96605470"/>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6"/>
            <a:ext cx="11252200" cy="3341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333"/>
              </a:spcAft>
            </a:pPr>
            <a:endParaRPr lang="en-US" sz="1467" noProof="0" dirty="0">
              <a:solidFill>
                <a:schemeClr val="bg1"/>
              </a:solidFill>
            </a:endParaRPr>
          </a:p>
        </p:txBody>
      </p:sp>
      <p:sp>
        <p:nvSpPr>
          <p:cNvPr id="19" name="Picture Placeholder 29"/>
          <p:cNvSpPr>
            <a:spLocks noGrp="1"/>
          </p:cNvSpPr>
          <p:nvPr>
            <p:ph type="pic" sz="quarter" idx="20" hasCustomPrompt="1"/>
          </p:nvPr>
        </p:nvSpPr>
        <p:spPr>
          <a:xfrm>
            <a:off x="10467635" y="1857892"/>
            <a:ext cx="1244161"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7"/>
            <a:ext cx="1244906" cy="549275"/>
          </a:xfrm>
        </p:spPr>
        <p:txBody>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Tree>
    <p:extLst>
      <p:ext uri="{BB962C8B-B14F-4D97-AF65-F5344CB8AC3E}">
        <p14:creationId xmlns:p14="http://schemas.microsoft.com/office/powerpoint/2010/main" val="823070892"/>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7" name="Picture Placeholder 29"/>
          <p:cNvSpPr>
            <a:spLocks noGrp="1"/>
          </p:cNvSpPr>
          <p:nvPr>
            <p:ph type="pic" sz="quarter" idx="20" hasCustomPrompt="1"/>
          </p:nvPr>
        </p:nvSpPr>
        <p:spPr>
          <a:xfrm>
            <a:off x="10467635" y="1857892"/>
            <a:ext cx="1244161"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1"/>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333"/>
              </a:spcAft>
            </a:pPr>
            <a:endParaRPr lang="en-US" sz="1467" noProof="0" dirty="0">
              <a:solidFill>
                <a:schemeClr val="bg1"/>
              </a:solidFill>
            </a:endParaRPr>
          </a:p>
        </p:txBody>
      </p:sp>
      <p:sp>
        <p:nvSpPr>
          <p:cNvPr id="14" name="Picture Placeholder 29"/>
          <p:cNvSpPr>
            <a:spLocks noGrp="1"/>
          </p:cNvSpPr>
          <p:nvPr>
            <p:ph type="pic" sz="quarter" idx="24" hasCustomPrompt="1"/>
          </p:nvPr>
        </p:nvSpPr>
        <p:spPr>
          <a:xfrm>
            <a:off x="4700436" y="4249683"/>
            <a:ext cx="127491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09"/>
            <a:ext cx="1244160"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7"/>
            <a:ext cx="1244906" cy="549275"/>
          </a:xfrm>
        </p:spPr>
        <p:txBody>
          <a:bodyPr>
            <a:noAutofit/>
          </a:bodyPr>
          <a:lstStyle>
            <a:lvl1pPr marL="0" marR="0" indent="0" algn="l" defTabSz="1219170" rtl="0" eaLnBrk="1" fontAlgn="auto" latinLnBrk="0" hangingPunct="1">
              <a:lnSpc>
                <a:spcPct val="100000"/>
              </a:lnSpc>
              <a:spcBef>
                <a:spcPts val="0"/>
              </a:spcBef>
              <a:spcAft>
                <a:spcPts val="1333"/>
              </a:spcAft>
              <a:buClrTx/>
              <a:buSzTx/>
              <a:buFont typeface="Arial" panose="020B0604020202020204" pitchFamily="34" charset="0"/>
              <a:buNone/>
              <a:tabLst/>
              <a:defRPr sz="1200"/>
            </a:lvl1pPr>
          </a:lstStyle>
          <a:p>
            <a:pPr>
              <a:spcBef>
                <a:spcPct val="0"/>
              </a:spcBef>
            </a:pPr>
            <a:r>
              <a:rPr lang="en-US" sz="1600" noProof="0" dirty="0">
                <a:solidFill>
                  <a:schemeClr val="bg1"/>
                </a:solidFill>
              </a:rPr>
              <a:t>Co-brand</a:t>
            </a:r>
            <a:br>
              <a:rPr lang="en-US" sz="1600" noProof="0" dirty="0">
                <a:solidFill>
                  <a:schemeClr val="bg1"/>
                </a:solidFill>
              </a:rPr>
            </a:br>
            <a:r>
              <a:rPr lang="en-US" sz="16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961797701"/>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6" name="Rectangle 5"/>
          <p:cNvSpPr/>
          <p:nvPr userDrawn="1"/>
        </p:nvSpPr>
        <p:spPr>
          <a:xfrm>
            <a:off x="8104176"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467" noProof="0" dirty="0">
              <a:solidFill>
                <a:schemeClr val="bg1"/>
              </a:solidFill>
            </a:endParaRPr>
          </a:p>
        </p:txBody>
      </p:sp>
      <p:sp>
        <p:nvSpPr>
          <p:cNvPr id="7" name="Text Placeholder 8"/>
          <p:cNvSpPr>
            <a:spLocks noGrp="1"/>
          </p:cNvSpPr>
          <p:nvPr>
            <p:ph type="body" sz="quarter" idx="17"/>
          </p:nvPr>
        </p:nvSpPr>
        <p:spPr>
          <a:xfrm>
            <a:off x="4278313" y="1851441"/>
            <a:ext cx="3636962"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469900" y="1851441"/>
            <a:ext cx="3627438"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5" y="1851441"/>
            <a:ext cx="3629025" cy="3845755"/>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207936995"/>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None/>
              <a:defRPr/>
            </a:lvl3pPr>
            <a:lvl4pPr marL="235194" indent="-235194">
              <a:spcAft>
                <a:spcPts val="1333"/>
              </a:spcAft>
              <a:buFont typeface="Arial" panose="020B0604020202020204" pitchFamily="34" charset="0"/>
              <a:buChar char="•"/>
              <a:defRPr/>
            </a:lvl4pPr>
            <a:lvl5pPr marL="475188" indent="-235194">
              <a:spcAft>
                <a:spcPts val="1333"/>
              </a:spcAft>
              <a:defRPr baseline="0"/>
            </a:lvl5pPr>
            <a:lvl6pPr marL="475188" indent="-235194">
              <a:spcAft>
                <a:spcPts val="1333"/>
              </a:spcAft>
              <a:buFont typeface="Verdana" panose="020B0604030504040204" pitchFamily="34" charset="0"/>
              <a:buChar char="−"/>
              <a:defRPr/>
            </a:lvl6pPr>
            <a:lvl7pPr marL="475188" indent="-235194">
              <a:spcAft>
                <a:spcPts val="1333"/>
              </a:spcAft>
              <a:defRPr/>
            </a:lvl7pPr>
            <a:lvl8pPr marL="475188" indent="-235194">
              <a:spcAft>
                <a:spcPts val="1333"/>
              </a:spcAft>
              <a:defRPr/>
            </a:lvl8pPr>
            <a:lvl9pPr marL="475188" indent="-235194">
              <a:spcAft>
                <a:spcPts val="1333"/>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411911080"/>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333"/>
              </a:spcAft>
              <a:defRPr>
                <a:solidFill>
                  <a:schemeClr val="bg1"/>
                </a:solidFill>
              </a:defRPr>
            </a:lvl2pPr>
            <a:lvl3pPr marL="0" indent="0">
              <a:spcAft>
                <a:spcPts val="1333"/>
              </a:spcAft>
              <a:buNone/>
              <a:defRPr>
                <a:solidFill>
                  <a:schemeClr val="bg1"/>
                </a:solidFill>
              </a:defRPr>
            </a:lvl3pPr>
            <a:lvl4pPr marL="235194" indent="-235194">
              <a:spcAft>
                <a:spcPts val="1333"/>
              </a:spcAft>
              <a:buFont typeface="Arial" panose="020B0604020202020204" pitchFamily="34" charset="0"/>
              <a:buChar char="•"/>
              <a:defRPr>
                <a:solidFill>
                  <a:schemeClr val="bg1"/>
                </a:solidFill>
              </a:defRPr>
            </a:lvl4pPr>
            <a:lvl5pPr marL="475188" indent="-235194">
              <a:spcAft>
                <a:spcPts val="1333"/>
              </a:spcAft>
              <a:defRPr baseline="0">
                <a:solidFill>
                  <a:schemeClr val="bg1"/>
                </a:solidFill>
              </a:defRPr>
            </a:lvl5pPr>
            <a:lvl6pPr marL="475188" indent="-235194">
              <a:spcAft>
                <a:spcPts val="1333"/>
              </a:spcAft>
              <a:buFont typeface="Verdana" panose="020B0604030504040204" pitchFamily="34" charset="0"/>
              <a:buChar char="−"/>
              <a:defRPr>
                <a:solidFill>
                  <a:schemeClr val="bg1"/>
                </a:solidFill>
              </a:defRPr>
            </a:lvl6pPr>
            <a:lvl7pPr marL="475188" indent="-235194">
              <a:spcAft>
                <a:spcPts val="1333"/>
              </a:spcAft>
              <a:defRPr>
                <a:solidFill>
                  <a:schemeClr val="bg1"/>
                </a:solidFill>
              </a:defRPr>
            </a:lvl7pPr>
            <a:lvl8pPr marL="475188" indent="-235194">
              <a:spcAft>
                <a:spcPts val="1333"/>
              </a:spcAft>
              <a:defRPr>
                <a:solidFill>
                  <a:schemeClr val="bg1"/>
                </a:solidFill>
              </a:defRPr>
            </a:lvl8pPr>
            <a:lvl9pPr marL="475188" indent="-235194">
              <a:spcAft>
                <a:spcPts val="1333"/>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Box 12"/>
          <p:cNvSpPr txBox="1"/>
          <p:nvPr userDrawn="1"/>
        </p:nvSpPr>
        <p:spPr>
          <a:xfrm>
            <a:off x="6335184" y="6477001"/>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bg1"/>
                </a:solidFill>
              </a:rPr>
              <a:t>Presentation title</a:t>
            </a:r>
            <a:br>
              <a:rPr lang="en-US" sz="650" noProof="0" dirty="0">
                <a:solidFill>
                  <a:schemeClr val="bg1"/>
                </a:solidFill>
              </a:rPr>
            </a:br>
            <a:r>
              <a:rPr lang="en-US" sz="650" noProof="0" dirty="0">
                <a:solidFill>
                  <a:schemeClr val="bg1"/>
                </a:solidFill>
              </a:rPr>
              <a:t>[To edit, click View &gt; Slide Master &gt; Slide Master]</a:t>
            </a:r>
          </a:p>
        </p:txBody>
      </p:sp>
      <p:sp>
        <p:nvSpPr>
          <p:cNvPr id="14" name="TextBox 13"/>
          <p:cNvSpPr txBox="1"/>
          <p:nvPr userDrawn="1"/>
        </p:nvSpPr>
        <p:spPr>
          <a:xfrm>
            <a:off x="501653"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bg1"/>
                </a:solidFill>
              </a:rPr>
              <a:t>Member firms and DTTL: Insert appropriate copyright</a:t>
            </a:r>
            <a:br>
              <a:rPr lang="en-US" sz="650" noProof="0" dirty="0">
                <a:solidFill>
                  <a:schemeClr val="bg1"/>
                </a:solidFill>
              </a:rPr>
            </a:br>
            <a:r>
              <a:rPr lang="en-US" sz="650" noProof="0" dirty="0">
                <a:solidFill>
                  <a:schemeClr val="bg1"/>
                </a:solidFill>
              </a:rPr>
              <a:t>[To edit, click View &gt; Slide Master &gt; Slide Master]</a:t>
            </a:r>
          </a:p>
        </p:txBody>
      </p:sp>
      <p:sp>
        <p:nvSpPr>
          <p:cNvPr id="15" name="TextBox 14"/>
          <p:cNvSpPr txBox="1"/>
          <p:nvPr userDrawn="1"/>
        </p:nvSpPr>
        <p:spPr>
          <a:xfrm>
            <a:off x="11382378" y="6477001"/>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rPr>
              <a:pPr marL="0" indent="0" algn="r">
                <a:spcBef>
                  <a:spcPts val="800"/>
                </a:spcBef>
                <a:buSzPct val="100000"/>
                <a:buFont typeface="Arial"/>
                <a:buNone/>
              </a:pPr>
              <a:t>‹#›</a:t>
            </a:fld>
            <a:endParaRPr lang="en-US" sz="650" noProof="0" dirty="0">
              <a:solidFill>
                <a:schemeClr val="bg1"/>
              </a:solidFill>
            </a:endParaRPr>
          </a:p>
        </p:txBody>
      </p:sp>
      <p:sp>
        <p:nvSpPr>
          <p:cNvPr id="16"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solidFill>
                  <a:schemeClr val="bg1"/>
                </a:solidFill>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415197179"/>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7"/>
            <a:ext cx="5537730" cy="4633383"/>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271481080"/>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6"/>
            <a:ext cx="11252200" cy="698501"/>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28166486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228191"/>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4" name="think-cell Slide" r:id="rId4" imgW="473" imgH="473" progId="TCLayout.ActiveDocument.1">
                  <p:embed/>
                </p:oleObj>
              </mc:Choice>
              <mc:Fallback>
                <p:oleObj name="think-cell Slide" r:id="rId4" imgW="473" imgH="473" progId="TCLayout.ActiveDocument.1">
                  <p:embed/>
                  <p:pic>
                    <p:nvPicPr>
                      <p:cNvPr id="7" name="Object 6"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cs-C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cs-CZ"/>
          </a:p>
        </p:txBody>
      </p:sp>
      <p:sp>
        <p:nvSpPr>
          <p:cNvPr id="4" name="Date Placeholder 3"/>
          <p:cNvSpPr>
            <a:spLocks noGrp="1"/>
          </p:cNvSpPr>
          <p:nvPr>
            <p:ph type="dt" sz="half" idx="10"/>
          </p:nvPr>
        </p:nvSpPr>
        <p:spPr/>
        <p:txBody>
          <a:bodyPr/>
          <a:lstStyle/>
          <a:p>
            <a:fld id="{E3A6D1C4-6B16-4462-B592-C6C332F10254}" type="datetimeFigureOut">
              <a:rPr lang="cs-CZ" smtClean="0"/>
              <a:t>15.11.2017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3C2AE8B-9C22-4061-8AE2-70736B71FB9E}" type="slidenum">
              <a:rPr lang="cs-CZ" smtClean="0"/>
              <a:t>‹#›</a:t>
            </a:fld>
            <a:endParaRPr lang="cs-CZ"/>
          </a:p>
        </p:txBody>
      </p:sp>
    </p:spTree>
    <p:extLst>
      <p:ext uri="{BB962C8B-B14F-4D97-AF65-F5344CB8AC3E}">
        <p14:creationId xmlns:p14="http://schemas.microsoft.com/office/powerpoint/2010/main" val="42502802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4241287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57617" y="267774"/>
            <a:ext cx="11276766" cy="1245684"/>
          </a:xfrm>
          <a:prstGeom prst="rect">
            <a:avLst/>
          </a:prstGeom>
        </p:spPr>
        <p:txBody>
          <a:bodyPr lIns="0" tIns="0" rIns="0" bIns="0"/>
          <a:lstStyle>
            <a:lvl1pPr>
              <a:defRPr sz="8065" b="1" i="0">
                <a:solidFill>
                  <a:schemeClr val="tx1"/>
                </a:solidFill>
                <a:latin typeface="Open Sans"/>
                <a:cs typeface="Open Sans"/>
              </a:defRPr>
            </a:lvl1pPr>
          </a:lstStyle>
          <a:p>
            <a:endParaRPr dirty="0"/>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7512936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57617" y="267774"/>
            <a:ext cx="11276766" cy="1245684"/>
          </a:xfrm>
          <a:prstGeom prst="rect">
            <a:avLst/>
          </a:prstGeom>
        </p:spPr>
        <p:txBody>
          <a:bodyPr lIns="0" tIns="0" rIns="0" bIns="0"/>
          <a:lstStyle>
            <a:lvl1pPr>
              <a:defRPr sz="8065" b="1" i="0">
                <a:solidFill>
                  <a:schemeClr val="tx1"/>
                </a:solidFill>
                <a:latin typeface="Open Sans"/>
                <a:cs typeface="Open Sans"/>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698453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57617" y="267774"/>
            <a:ext cx="11276766" cy="1245684"/>
          </a:xfrm>
          <a:prstGeom prst="rect">
            <a:avLst/>
          </a:prstGeom>
        </p:spPr>
        <p:txBody>
          <a:bodyPr lIns="0" tIns="0" rIns="0" bIns="0"/>
          <a:lstStyle>
            <a:lvl1pPr>
              <a:defRPr sz="8065" b="1" i="0">
                <a:solidFill>
                  <a:schemeClr val="tx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3628492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315946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Ref idx="1001">
        <a:schemeClr val="bg1"/>
      </p:bgRef>
    </p:bg>
    <p:spTree>
      <p:nvGrpSpPr>
        <p:cNvPr id="1" name=""/>
        <p:cNvGrpSpPr/>
        <p:nvPr/>
      </p:nvGrpSpPr>
      <p:grpSpPr>
        <a:xfrm>
          <a:off x="0" y="0"/>
          <a:ext cx="0" cy="0"/>
          <a:chOff x="0" y="0"/>
          <a:chExt cx="0" cy="0"/>
        </a:xfrm>
      </p:grpSpPr>
      <p:pic>
        <p:nvPicPr>
          <p:cNvPr id="20" name="Background 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2189600" cy="6858000"/>
          </a:xfrm>
          <a:prstGeom prst="rect">
            <a:avLst/>
          </a:prstGeom>
        </p:spPr>
      </p:pic>
      <p:sp>
        <p:nvSpPr>
          <p:cNvPr id="33" name="Picture Placeholder 8"/>
          <p:cNvSpPr>
            <a:spLocks noGrp="1"/>
          </p:cNvSpPr>
          <p:nvPr>
            <p:ph type="pic" sz="quarter" idx="11"/>
          </p:nvPr>
        </p:nvSpPr>
        <p:spPr>
          <a:xfrm>
            <a:off x="3393716" y="727595"/>
            <a:ext cx="5400000" cy="5400000"/>
          </a:xfrm>
          <a:prstGeom prst="rect">
            <a:avLst/>
          </a:prstGeom>
        </p:spPr>
        <p:txBody>
          <a:bodyPr/>
          <a:lstStyle>
            <a:lvl1pPr>
              <a:defRPr>
                <a:solidFill>
                  <a:schemeClr val="tx1"/>
                </a:solidFill>
              </a:defRPr>
            </a:lvl1pPr>
          </a:lstStyle>
          <a:p>
            <a:r>
              <a:rPr lang="en-GB" noProof="0" dirty="0" smtClean="0"/>
              <a:t>Click icon to add picture</a:t>
            </a:r>
            <a:endParaRPr lang="en-GB" noProof="0" dirty="0"/>
          </a:p>
        </p:txBody>
      </p:sp>
      <p:sp>
        <p:nvSpPr>
          <p:cNvPr id="2" name="SD_LAN_pePresentationTitle"/>
          <p:cNvSpPr>
            <a:spLocks noGrp="1"/>
          </p:cNvSpPr>
          <p:nvPr>
            <p:ph type="ctrTitle" hasCustomPrompt="1"/>
          </p:nvPr>
        </p:nvSpPr>
        <p:spPr bwMode="gray">
          <a:xfrm>
            <a:off x="475200" y="5480578"/>
            <a:ext cx="5620800" cy="324000"/>
          </a:xfrm>
        </p:spPr>
        <p:txBody>
          <a:bodyPr anchor="b"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200" y="5845181"/>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18" name="SD_ART_Logo_White"/>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White_bmkArt"/>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2"/>
          </p:nvPr>
        </p:nvSpPr>
        <p:spPr/>
        <p:txBody>
          <a:bodyPr/>
          <a:lstStyle>
            <a:lvl1pPr>
              <a:defRPr>
                <a:solidFill>
                  <a:schemeClr val="bg1"/>
                </a:solidFill>
              </a:defRPr>
            </a:lvl1pPr>
          </a:lstStyle>
          <a:p>
            <a:endParaRPr lang="en-GB" dirty="0">
              <a:solidFill>
                <a:srgbClr val="000000"/>
              </a:solidFill>
            </a:endParaRPr>
          </a:p>
        </p:txBody>
      </p:sp>
      <p:sp>
        <p:nvSpPr>
          <p:cNvPr id="13"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1821694991"/>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GB" noProof="0" dirty="0" smtClean="0"/>
              <a:t>Click icon to add picture</a:t>
            </a:r>
            <a:endParaRPr lang="en-GB" noProof="0" dirty="0"/>
          </a:p>
        </p:txBody>
      </p:sp>
      <p:sp>
        <p:nvSpPr>
          <p:cNvPr id="2" name="SD_LAN_pePresentationTitle"/>
          <p:cNvSpPr>
            <a:spLocks noGrp="1"/>
          </p:cNvSpPr>
          <p:nvPr>
            <p:ph type="ctrTitle" hasCustomPrompt="1"/>
          </p:nvPr>
        </p:nvSpPr>
        <p:spPr bwMode="gray">
          <a:xfrm>
            <a:off x="475325" y="5479200"/>
            <a:ext cx="5620675" cy="324000"/>
          </a:xfrm>
        </p:spPr>
        <p:txBody>
          <a:bodyPr anchor="b" anchorCtr="0">
            <a:noAutofit/>
          </a:bodyPr>
          <a:lstStyle>
            <a:lvl1pPr algn="l">
              <a:lnSpc>
                <a:spcPct val="100000"/>
              </a:lnSpc>
              <a:defRPr sz="1800" b="1">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326" y="5845181"/>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31" name="SD_ART_Logo"/>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bmkArt"/>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2"/>
          </p:nvPr>
        </p:nvSpPr>
        <p:spPr/>
        <p:txBody>
          <a:bodyPr/>
          <a:lstStyle>
            <a:lvl1pPr>
              <a:defRPr>
                <a:solidFill>
                  <a:schemeClr val="bg1"/>
                </a:solidFill>
              </a:defRPr>
            </a:lvl1pPr>
          </a:lstStyle>
          <a:p>
            <a:endParaRPr lang="en-GB" dirty="0">
              <a:solidFill>
                <a:srgbClr val="FFFFFF"/>
              </a:solidFill>
            </a:endParaRPr>
          </a:p>
        </p:txBody>
      </p:sp>
      <p:sp>
        <p:nvSpPr>
          <p:cNvPr id="8"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934573885"/>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Ref idx="1001">
        <a:schemeClr val="bg1"/>
      </p:bgRef>
    </p:bg>
    <p:spTree>
      <p:nvGrpSpPr>
        <p:cNvPr id="1" name=""/>
        <p:cNvGrpSpPr/>
        <p:nvPr/>
      </p:nvGrpSpPr>
      <p:grpSpPr>
        <a:xfrm>
          <a:off x="0" y="0"/>
          <a:ext cx="0" cy="0"/>
          <a:chOff x="0" y="0"/>
          <a:chExt cx="0" cy="0"/>
        </a:xfrm>
      </p:grpSpPr>
      <p:pic>
        <p:nvPicPr>
          <p:cNvPr id="16" name="Background 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2189600" cy="6858000"/>
          </a:xfrm>
          <a:prstGeom prst="rect">
            <a:avLst/>
          </a:prstGeom>
        </p:spPr>
      </p:pic>
      <p:sp>
        <p:nvSpPr>
          <p:cNvPr id="2" name="SD_LAN_pePresentationTitle"/>
          <p:cNvSpPr>
            <a:spLocks noGrp="1"/>
          </p:cNvSpPr>
          <p:nvPr>
            <p:ph type="ctrTitle" hasCustomPrompt="1"/>
          </p:nvPr>
        </p:nvSpPr>
        <p:spPr bwMode="gray">
          <a:xfrm>
            <a:off x="4210150" y="1530450"/>
            <a:ext cx="3780000" cy="3780000"/>
          </a:xfrm>
          <a:prstGeom prst="ellipse">
            <a:avLst/>
          </a:prstGeom>
          <a:ln w="25400">
            <a:solidFill>
              <a:schemeClr val="accent1"/>
            </a:solidFill>
          </a:ln>
        </p:spPr>
        <p:txBody>
          <a:bodyPr lIns="36000" tIns="36000" rIns="36000" bIns="36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200" y="5845181"/>
            <a:ext cx="5620800"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19" name="SD_ART_Logo_White"/>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White_bmkArt"/>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1"/>
          </p:nvPr>
        </p:nvSpPr>
        <p:spPr/>
        <p:txBody>
          <a:bodyPr/>
          <a:lstStyle>
            <a:lvl1pPr>
              <a:defRPr>
                <a:solidFill>
                  <a:schemeClr val="bg1"/>
                </a:solidFill>
              </a:defRPr>
            </a:lvl1pPr>
          </a:lstStyle>
          <a:p>
            <a:endParaRPr lang="en-GB" dirty="0">
              <a:solidFill>
                <a:srgbClr val="000000"/>
              </a:solidFill>
            </a:endParaRPr>
          </a:p>
        </p:txBody>
      </p:sp>
      <p:sp>
        <p:nvSpPr>
          <p:cNvPr id="8"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412508293"/>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SD_LAN_pePresentationTitle"/>
          <p:cNvSpPr>
            <a:spLocks noGrp="1"/>
          </p:cNvSpPr>
          <p:nvPr>
            <p:ph type="ctrTitle" hasCustomPrompt="1"/>
          </p:nvPr>
        </p:nvSpPr>
        <p:spPr bwMode="gray">
          <a:xfrm>
            <a:off x="4212000" y="1530000"/>
            <a:ext cx="3780000" cy="3780000"/>
          </a:xfrm>
          <a:prstGeom prst="ellipse">
            <a:avLst/>
          </a:prstGeom>
          <a:ln w="25400">
            <a:solidFill>
              <a:schemeClr val="accent1"/>
            </a:solidFill>
          </a:ln>
        </p:spPr>
        <p:txBody>
          <a:bodyPr lIns="36000" tIns="36000" rIns="36000" bIns="36000" anchor="ctr" anchorCtr="0">
            <a:normAutofit/>
          </a:bodyPr>
          <a:lstStyle>
            <a:lvl1pPr algn="ctr">
              <a:lnSpc>
                <a:spcPts val="3800"/>
              </a:lnSpc>
              <a:defRPr sz="3200" b="0">
                <a:solidFill>
                  <a:schemeClr val="tx1"/>
                </a:solidFill>
                <a:latin typeface="+mj-lt"/>
                <a:ea typeface="Open Sans" panose="020B0606030504020204" pitchFamily="34" charset="0"/>
                <a:cs typeface="Open Sans" panose="020B0606030504020204" pitchFamily="34" charset="0"/>
              </a:defRPr>
            </a:lvl1pPr>
          </a:lstStyle>
          <a:p>
            <a:r>
              <a:rPr lang="en-GB" dirty="0" smtClean="0"/>
              <a:t>Presentation title runs here</a:t>
            </a:r>
            <a:endParaRPr lang="en-GB" noProof="0" dirty="0"/>
          </a:p>
        </p:txBody>
      </p:sp>
      <p:sp>
        <p:nvSpPr>
          <p:cNvPr id="3" name="SD_LAN_pePresentationSubtitle"/>
          <p:cNvSpPr>
            <a:spLocks noGrp="1"/>
          </p:cNvSpPr>
          <p:nvPr>
            <p:ph type="subTitle" idx="1" hasCustomPrompt="1"/>
          </p:nvPr>
        </p:nvSpPr>
        <p:spPr bwMode="gray">
          <a:xfrm>
            <a:off x="475326" y="5845181"/>
            <a:ext cx="5620673" cy="505645"/>
          </a:xfrm>
          <a:prstGeom prst="rect">
            <a:avLst/>
          </a:prstGeom>
        </p:spPr>
        <p:txBody>
          <a:bodyPr lIns="0" tIns="0" rIns="0" bIns="0">
            <a:noAutofit/>
          </a:bodyPr>
          <a:lstStyle>
            <a:lvl1pPr marL="0" indent="0" algn="l">
              <a:lnSpc>
                <a:spcPct val="100000"/>
              </a:lnSpc>
              <a:spcAft>
                <a:spcPts val="0"/>
              </a:spcAft>
              <a:buNone/>
              <a:defRPr sz="1600">
                <a:solidFill>
                  <a:schemeClr val="tx1"/>
                </a:solidFill>
              </a:defRPr>
            </a:lvl1pPr>
            <a:lvl2pPr marL="609557" indent="0" algn="ctr">
              <a:buNone/>
              <a:defRPr sz="2667"/>
            </a:lvl2pPr>
            <a:lvl3pPr marL="1219113" indent="0" algn="ctr">
              <a:buNone/>
              <a:defRPr sz="2400"/>
            </a:lvl3pPr>
            <a:lvl4pPr marL="1828669" indent="0" algn="ctr">
              <a:buNone/>
              <a:defRPr sz="2133"/>
            </a:lvl4pPr>
            <a:lvl5pPr marL="2438226" indent="0" algn="ctr">
              <a:buNone/>
              <a:defRPr sz="2133"/>
            </a:lvl5pPr>
            <a:lvl6pPr marL="3047783" indent="0" algn="ctr">
              <a:buNone/>
              <a:defRPr sz="2133"/>
            </a:lvl6pPr>
            <a:lvl7pPr marL="3657339" indent="0" algn="ctr">
              <a:buNone/>
              <a:defRPr sz="2133"/>
            </a:lvl7pPr>
            <a:lvl8pPr marL="4266895" indent="0" algn="ctr">
              <a:buNone/>
              <a:defRPr sz="2133"/>
            </a:lvl8pPr>
            <a:lvl9pPr marL="4876452" indent="0" algn="ctr">
              <a:buNone/>
              <a:defRPr sz="2133"/>
            </a:lvl9pPr>
          </a:lstStyle>
          <a:p>
            <a:pPr lvl="0"/>
            <a:r>
              <a:rPr lang="en-GB" dirty="0" smtClean="0"/>
              <a:t>Subtitle here two lines max</a:t>
            </a:r>
          </a:p>
        </p:txBody>
      </p:sp>
      <p:sp>
        <p:nvSpPr>
          <p:cNvPr id="16" name="SD_ART_Logo"/>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5" name="SD_ART_Logo_bmkArt"/>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4" name="Footer Placeholder 3" hidden="1"/>
          <p:cNvSpPr>
            <a:spLocks noGrp="1"/>
          </p:cNvSpPr>
          <p:nvPr>
            <p:ph type="ftr" sz="quarter" idx="11"/>
          </p:nvPr>
        </p:nvSpPr>
        <p:spPr/>
        <p:txBody>
          <a:bodyPr/>
          <a:lstStyle>
            <a:lvl1pPr>
              <a:defRPr>
                <a:solidFill>
                  <a:schemeClr val="bg1"/>
                </a:solidFill>
              </a:defRPr>
            </a:lvl1pPr>
          </a:lstStyle>
          <a:p>
            <a:endParaRPr lang="en-GB" dirty="0">
              <a:solidFill>
                <a:srgbClr val="FFFFFF"/>
              </a:solidFill>
            </a:endParaRPr>
          </a:p>
        </p:txBody>
      </p:sp>
      <p:sp>
        <p:nvSpPr>
          <p:cNvPr id="7" name="SD_LAN_peDocumentDate"/>
          <p:cNvSpPr>
            <a:spLocks noGrp="1"/>
          </p:cNvSpPr>
          <p:nvPr>
            <p:ph type="body" sz="quarter" idx="14" hasCustomPrompt="1"/>
          </p:nvPr>
        </p:nvSpPr>
        <p:spPr>
          <a:xfrm>
            <a:off x="469900" y="6376034"/>
            <a:ext cx="8323816" cy="277813"/>
          </a:xfrm>
        </p:spPr>
        <p:txBody>
          <a:bodyPr lIns="10800"/>
          <a:lstStyle>
            <a:lvl1pPr>
              <a:lnSpc>
                <a:spcPct val="106000"/>
              </a:lnSpc>
              <a:spcAft>
                <a:spcPts val="0"/>
              </a:spcAft>
              <a:defRPr sz="1000"/>
            </a:lvl1pPr>
          </a:lstStyle>
          <a:p>
            <a:pPr lvl="0"/>
            <a:r>
              <a:rPr lang="en-GB" dirty="0" smtClean="0"/>
              <a:t>Name | Date</a:t>
            </a:r>
          </a:p>
        </p:txBody>
      </p:sp>
    </p:spTree>
    <p:extLst>
      <p:ext uri="{BB962C8B-B14F-4D97-AF65-F5344CB8AC3E}">
        <p14:creationId xmlns:p14="http://schemas.microsoft.com/office/powerpoint/2010/main" val="2961535008"/>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86BC25"/>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2" name="Title 1"/>
          <p:cNvSpPr>
            <a:spLocks noGrp="1"/>
          </p:cNvSpPr>
          <p:nvPr>
            <p:ph type="title"/>
          </p:nvPr>
        </p:nvSpPr>
        <p:spPr bwMode="gray">
          <a:xfrm>
            <a:off x="469900" y="1700214"/>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3" name="Text Placeholder 2"/>
          <p:cNvSpPr>
            <a:spLocks noGrp="1"/>
          </p:cNvSpPr>
          <p:nvPr>
            <p:ph type="body" idx="1"/>
          </p:nvPr>
        </p:nvSpPr>
        <p:spPr bwMode="gray">
          <a:xfrm>
            <a:off x="469900" y="3423545"/>
            <a:ext cx="10418235"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14" name="TextBox 13"/>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4" name="Footer Placeholder 3"/>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236653325"/>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8"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22" name="TextBox 21"/>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1761078836"/>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Ref idx="1001">
        <a:schemeClr val="bg1"/>
      </p:bgRef>
    </p:bg>
    <p:spTree>
      <p:nvGrpSpPr>
        <p:cNvPr id="1" name=""/>
        <p:cNvGrpSpPr/>
        <p:nvPr/>
      </p:nvGrpSpPr>
      <p:grpSpPr>
        <a:xfrm>
          <a:off x="0" y="0"/>
          <a:ext cx="0" cy="0"/>
          <a:chOff x="0" y="0"/>
          <a:chExt cx="0" cy="0"/>
        </a:xfrm>
      </p:grpSpPr>
      <p:sp>
        <p:nvSpPr>
          <p:cNvPr id="10" name="Colored background"/>
          <p:cNvSpPr/>
          <p:nvPr userDrawn="1"/>
        </p:nvSpPr>
        <p:spPr bwMode="gray">
          <a:xfrm>
            <a:off x="0" y="0"/>
            <a:ext cx="12189600" cy="6858000"/>
          </a:xfrm>
          <a:prstGeom prst="rect">
            <a:avLst/>
          </a:prstGeom>
          <a:solidFill>
            <a:srgbClr val="62B5E5"/>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2"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3"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9" name="TextBox 8"/>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4" name="Footer Placeholder 3"/>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1465384212"/>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12169"/>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8"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22" name="TextBox 21"/>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1852401700"/>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Ref idx="1001">
        <a:schemeClr val="bg1"/>
      </p:bgRef>
    </p:bg>
    <p:spTree>
      <p:nvGrpSpPr>
        <p:cNvPr id="1" name=""/>
        <p:cNvGrpSpPr/>
        <p:nvPr/>
      </p:nvGrpSpPr>
      <p:grpSpPr>
        <a:xfrm>
          <a:off x="0" y="0"/>
          <a:ext cx="0" cy="0"/>
          <a:chOff x="0" y="0"/>
          <a:chExt cx="0" cy="0"/>
        </a:xfrm>
      </p:grpSpPr>
      <p:sp>
        <p:nvSpPr>
          <p:cNvPr id="7" name="Colored background"/>
          <p:cNvSpPr/>
          <p:nvPr userDrawn="1"/>
        </p:nvSpPr>
        <p:spPr bwMode="gray">
          <a:xfrm>
            <a:off x="0" y="0"/>
            <a:ext cx="12189600" cy="6858000"/>
          </a:xfrm>
          <a:prstGeom prst="rect">
            <a:avLst/>
          </a:prstGeom>
          <a:solidFill>
            <a:srgbClr val="000000"/>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8" name="Title 1"/>
          <p:cNvSpPr>
            <a:spLocks noGrp="1"/>
          </p:cNvSpPr>
          <p:nvPr>
            <p:ph type="title"/>
          </p:nvPr>
        </p:nvSpPr>
        <p:spPr bwMode="gray">
          <a:xfrm>
            <a:off x="469900"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22" name="TextBox 21"/>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0"/>
          </p:nvPr>
        </p:nvSpPr>
        <p:spPr/>
        <p:txBody>
          <a:bodyPr/>
          <a:lstStyle/>
          <a:p>
            <a:endParaRPr lang="en-GB" dirty="0">
              <a:solidFill>
                <a:srgbClr val="FFFFFF"/>
              </a:solidFill>
            </a:endParaRPr>
          </a:p>
        </p:txBody>
      </p:sp>
    </p:spTree>
    <p:extLst>
      <p:ext uri="{BB962C8B-B14F-4D97-AF65-F5344CB8AC3E}">
        <p14:creationId xmlns:p14="http://schemas.microsoft.com/office/powerpoint/2010/main" val="3793389150"/>
      </p:ext>
    </p:extLst>
  </p:cSld>
  <p:clrMapOvr>
    <a:overrideClrMapping bg1="dk1" tx1="lt1" bg2="dk2" tx2="lt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69"/>
            <a:ext cx="10418233"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GB" noProof="0" dirty="0" smtClean="0"/>
              <a:t>Click to edit Master title style</a:t>
            </a:r>
            <a:endParaRPr lang="en-GB"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3850">
                <a:solidFill>
                  <a:schemeClr val="tx1"/>
                </a:solidFill>
              </a:defRPr>
            </a:lvl1pPr>
            <a:lvl2pPr marL="609557" indent="0">
              <a:buNone/>
              <a:defRPr sz="2667">
                <a:solidFill>
                  <a:schemeClr val="tx1">
                    <a:tint val="75000"/>
                  </a:schemeClr>
                </a:solidFill>
              </a:defRPr>
            </a:lvl2pPr>
            <a:lvl3pPr marL="1219113" indent="0">
              <a:buNone/>
              <a:defRPr sz="2400">
                <a:solidFill>
                  <a:schemeClr val="tx1">
                    <a:tint val="75000"/>
                  </a:schemeClr>
                </a:solidFill>
              </a:defRPr>
            </a:lvl3pPr>
            <a:lvl4pPr marL="1828669" indent="0">
              <a:buNone/>
              <a:defRPr sz="2133">
                <a:solidFill>
                  <a:schemeClr val="tx1">
                    <a:tint val="75000"/>
                  </a:schemeClr>
                </a:solidFill>
              </a:defRPr>
            </a:lvl4pPr>
            <a:lvl5pPr marL="2438226" indent="0">
              <a:buNone/>
              <a:defRPr sz="2133">
                <a:solidFill>
                  <a:schemeClr val="tx1">
                    <a:tint val="75000"/>
                  </a:schemeClr>
                </a:solidFill>
              </a:defRPr>
            </a:lvl5pPr>
            <a:lvl6pPr marL="3047783" indent="0">
              <a:buNone/>
              <a:defRPr sz="2133">
                <a:solidFill>
                  <a:schemeClr val="tx1">
                    <a:tint val="75000"/>
                  </a:schemeClr>
                </a:solidFill>
              </a:defRPr>
            </a:lvl6pPr>
            <a:lvl7pPr marL="3657339" indent="0">
              <a:buNone/>
              <a:defRPr sz="2133">
                <a:solidFill>
                  <a:schemeClr val="tx1">
                    <a:tint val="75000"/>
                  </a:schemeClr>
                </a:solidFill>
              </a:defRPr>
            </a:lvl7pPr>
            <a:lvl8pPr marL="4266895" indent="0">
              <a:buNone/>
              <a:defRPr sz="2133">
                <a:solidFill>
                  <a:schemeClr val="tx1">
                    <a:tint val="75000"/>
                  </a:schemeClr>
                </a:solidFill>
              </a:defRPr>
            </a:lvl8pPr>
            <a:lvl9pPr marL="4876452" indent="0">
              <a:buNone/>
              <a:defRPr sz="2133">
                <a:solidFill>
                  <a:schemeClr val="tx1">
                    <a:tint val="75000"/>
                  </a:schemeClr>
                </a:solidFill>
              </a:defRPr>
            </a:lvl9pPr>
          </a:lstStyle>
          <a:p>
            <a:pPr lvl="0"/>
            <a:r>
              <a:rPr lang="en-GB" noProof="0" dirty="0" smtClean="0"/>
              <a:t>Click to edit Master text styles</a:t>
            </a:r>
          </a:p>
        </p:txBody>
      </p:sp>
      <p:sp>
        <p:nvSpPr>
          <p:cNvPr id="4" name="Footer Placeholder 3"/>
          <p:cNvSpPr>
            <a:spLocks noGrp="1"/>
          </p:cNvSpPr>
          <p:nvPr>
            <p:ph type="ftr" sz="quarter" idx="10"/>
          </p:nvPr>
        </p:nvSpPr>
        <p:spPr/>
        <p:txBody>
          <a:bodyPr/>
          <a:lstStyle/>
          <a:p>
            <a:endParaRPr lang="en-GB" dirty="0">
              <a:solidFill>
                <a:srgbClr val="000000"/>
              </a:solidFill>
            </a:endParaRPr>
          </a:p>
        </p:txBody>
      </p:sp>
    </p:spTree>
    <p:extLst>
      <p:ext uri="{BB962C8B-B14F-4D97-AF65-F5344CB8AC3E}">
        <p14:creationId xmlns:p14="http://schemas.microsoft.com/office/powerpoint/2010/main" val="3315556943"/>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4"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14" name="TextBox 13"/>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27257043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12169"/>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3"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16" name="TextBox 15"/>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79888802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97A9"/>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7"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20" name="TextBox 19"/>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261981397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Ref idx="1001">
        <a:schemeClr val="bg1"/>
      </p:bgRef>
    </p:bg>
    <p:spTree>
      <p:nvGrpSpPr>
        <p:cNvPr id="1" name=""/>
        <p:cNvGrpSpPr/>
        <p:nvPr/>
      </p:nvGrpSpPr>
      <p:grpSpPr>
        <a:xfrm>
          <a:off x="0" y="0"/>
          <a:ext cx="0" cy="0"/>
          <a:chOff x="0" y="0"/>
          <a:chExt cx="0" cy="0"/>
        </a:xfrm>
      </p:grpSpPr>
      <p:sp>
        <p:nvSpPr>
          <p:cNvPr id="6" name="Colored background"/>
          <p:cNvSpPr/>
          <p:nvPr userDrawn="1"/>
        </p:nvSpPr>
        <p:spPr bwMode="gray">
          <a:xfrm>
            <a:off x="0" y="0"/>
            <a:ext cx="12189600" cy="6858000"/>
          </a:xfrm>
          <a:prstGeom prst="rect">
            <a:avLst/>
          </a:prstGeom>
          <a:solidFill>
            <a:srgbClr val="000000"/>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13" name="Text Placeholder 3"/>
          <p:cNvSpPr>
            <a:spLocks noGrp="1"/>
          </p:cNvSpPr>
          <p:nvPr>
            <p:ph type="body" sz="quarter" idx="10"/>
          </p:nvPr>
        </p:nvSpPr>
        <p:spPr>
          <a:xfrm>
            <a:off x="480484"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16" name="TextBox 15"/>
          <p:cNvSpPr txBox="1"/>
          <p:nvPr userDrawn="1"/>
        </p:nvSpPr>
        <p:spPr>
          <a:xfrm>
            <a:off x="11414125"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2" name="Footer Placeholder 1"/>
          <p:cNvSpPr>
            <a:spLocks noGrp="1"/>
          </p:cNvSpPr>
          <p:nvPr>
            <p:ph type="ftr" sz="quarter" idx="11"/>
          </p:nvPr>
        </p:nvSpPr>
        <p:spPr/>
        <p:txBody>
          <a:bodyPr/>
          <a:lstStyle/>
          <a:p>
            <a:endParaRPr lang="en-GB" dirty="0">
              <a:solidFill>
                <a:srgbClr val="FFFFFF"/>
              </a:solidFill>
            </a:endParaRPr>
          </a:p>
        </p:txBody>
      </p:sp>
    </p:spTree>
    <p:extLst>
      <p:ext uri="{BB962C8B-B14F-4D97-AF65-F5344CB8AC3E}">
        <p14:creationId xmlns:p14="http://schemas.microsoft.com/office/powerpoint/2010/main" val="367079016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0" y="1590676"/>
            <a:ext cx="9029604" cy="4708525"/>
          </a:xfrm>
          <a:prstGeom prst="rect">
            <a:avLst/>
          </a:prstGeom>
        </p:spPr>
        <p:txBody>
          <a:bodyPr>
            <a:normAutofit/>
          </a:bodyPr>
          <a:lstStyle>
            <a:lvl1pPr>
              <a:spcBef>
                <a:spcPts val="4800"/>
              </a:spcBef>
              <a:defRPr sz="2800">
                <a:solidFill>
                  <a:schemeClr val="tx1"/>
                </a:solidFill>
              </a:defRPr>
            </a:lvl1pPr>
            <a:lvl2pPr marL="609557" indent="-609557">
              <a:defRPr sz="4000">
                <a:solidFill>
                  <a:schemeClr val="bg2"/>
                </a:solidFill>
              </a:defRPr>
            </a:lvl2pPr>
            <a:lvl3pPr>
              <a:defRPr sz="4000">
                <a:solidFill>
                  <a:schemeClr val="bg2"/>
                </a:solidFill>
              </a:defRPr>
            </a:lvl3pPr>
            <a:lvl4pPr>
              <a:defRPr sz="4000">
                <a:solidFill>
                  <a:schemeClr val="bg2"/>
                </a:solidFill>
              </a:defRPr>
            </a:lvl4pPr>
            <a:lvl5pPr>
              <a:defRPr sz="4000">
                <a:solidFill>
                  <a:schemeClr val="bg2"/>
                </a:solidFill>
              </a:defRPr>
            </a:lvl5pPr>
          </a:lstStyle>
          <a:p>
            <a:pPr lvl="0"/>
            <a:r>
              <a:rPr lang="en-GB" noProof="0" dirty="0" smtClean="0"/>
              <a:t>Click to edit Master text styles</a:t>
            </a:r>
          </a:p>
        </p:txBody>
      </p:sp>
      <p:sp>
        <p:nvSpPr>
          <p:cNvPr id="2" name="Footer Placeholder 1"/>
          <p:cNvSpPr>
            <a:spLocks noGrp="1"/>
          </p:cNvSpPr>
          <p:nvPr>
            <p:ph type="ftr" sz="quarter" idx="11"/>
          </p:nvPr>
        </p:nvSpPr>
        <p:spPr/>
        <p:txBody>
          <a:bodyPr/>
          <a:lstStyle/>
          <a:p>
            <a:endParaRPr lang="en-GB" dirty="0">
              <a:solidFill>
                <a:srgbClr val="000000"/>
              </a:solidFill>
            </a:endParaRPr>
          </a:p>
        </p:txBody>
      </p:sp>
    </p:spTree>
    <p:extLst>
      <p:ext uri="{BB962C8B-B14F-4D97-AF65-F5344CB8AC3E}">
        <p14:creationId xmlns:p14="http://schemas.microsoft.com/office/powerpoint/2010/main" val="349460351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1910" algn="r"/>
              </a:tabLst>
              <a:defRPr/>
            </a:lvl1pPr>
            <a:lvl2pPr>
              <a:tabLst>
                <a:tab pos="8971910" algn="r"/>
              </a:tabLst>
              <a:defRPr/>
            </a:lvl2pPr>
            <a:lvl3pPr>
              <a:tabLst>
                <a:tab pos="8971910" algn="r"/>
              </a:tabLst>
              <a:defRPr/>
            </a:lvl3pPr>
            <a:lvl4pPr>
              <a:tabLst>
                <a:tab pos="8971910" algn="r"/>
              </a:tabLst>
              <a:defRPr/>
            </a:lvl4pPr>
            <a:lvl5pPr>
              <a:tabLst>
                <a:tab pos="6705121" algn="r"/>
              </a:tabLst>
              <a:defRPr baseline="0"/>
            </a:lvl5pPr>
            <a:lvl6pPr marL="475166" indent="0">
              <a:buNone/>
              <a:tabLst>
                <a:tab pos="8971910" algn="r"/>
              </a:tabLst>
              <a:defRPr/>
            </a:lvl6pPr>
            <a:lvl7pPr>
              <a:tabLst>
                <a:tab pos="8971910" algn="r"/>
              </a:tabLst>
              <a:defRPr/>
            </a:lvl7pPr>
            <a:lvl8pPr>
              <a:tabLst>
                <a:tab pos="8971910" algn="r"/>
              </a:tabLst>
              <a:defRPr/>
            </a:lvl8pPr>
            <a:lvl9pPr>
              <a:tabLst>
                <a:tab pos="8971910" algn="r"/>
              </a:tabLst>
              <a:defRPr/>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1084276551"/>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Picture Placeholder 9"/>
          <p:cNvSpPr>
            <a:spLocks noGrp="1"/>
          </p:cNvSpPr>
          <p:nvPr>
            <p:ph type="pic" sz="quarter" idx="15"/>
          </p:nvPr>
        </p:nvSpPr>
        <p:spPr>
          <a:xfrm>
            <a:off x="5604867" y="1700213"/>
            <a:ext cx="6117233" cy="4598988"/>
          </a:xfrm>
        </p:spPr>
        <p:txBody>
          <a:bodyPr/>
          <a:lstStyle/>
          <a:p>
            <a:r>
              <a:rPr lang="en-GB" noProof="0" dirty="0" smtClean="0"/>
              <a:t>Click icon to add picture</a:t>
            </a:r>
            <a:endParaRPr lang="en-GB" noProof="0" dirty="0"/>
          </a:p>
        </p:txBody>
      </p:sp>
      <p:sp>
        <p:nvSpPr>
          <p:cNvPr id="6" name="Content Placeholder 3"/>
          <p:cNvSpPr>
            <a:spLocks noGrp="1"/>
          </p:cNvSpPr>
          <p:nvPr>
            <p:ph sz="quarter" idx="10"/>
          </p:nvPr>
        </p:nvSpPr>
        <p:spPr>
          <a:xfrm>
            <a:off x="469900" y="1665291"/>
            <a:ext cx="4333663" cy="4633911"/>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8"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6"/>
          </p:nvPr>
        </p:nvSpPr>
        <p:spPr/>
        <p:txBody>
          <a:bodyPr/>
          <a:lstStyle/>
          <a:p>
            <a:endParaRPr lang="en-GB" dirty="0">
              <a:solidFill>
                <a:srgbClr val="000000"/>
              </a:solidFill>
            </a:endParaRPr>
          </a:p>
        </p:txBody>
      </p:sp>
    </p:spTree>
    <p:extLst>
      <p:ext uri="{BB962C8B-B14F-4D97-AF65-F5344CB8AC3E}">
        <p14:creationId xmlns:p14="http://schemas.microsoft.com/office/powerpoint/2010/main" val="898944656"/>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4"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14" name="Text Placeholder 18"/>
          <p:cNvSpPr>
            <a:spLocks noGrp="1"/>
          </p:cNvSpPr>
          <p:nvPr>
            <p:ph idx="1"/>
          </p:nvPr>
        </p:nvSpPr>
        <p:spPr>
          <a:xfrm>
            <a:off x="469901" y="1665291"/>
            <a:ext cx="11252200" cy="4633911"/>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728574948"/>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9"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ext Placeholder 18"/>
          <p:cNvSpPr>
            <a:spLocks noGrp="1"/>
          </p:cNvSpPr>
          <p:nvPr>
            <p:ph idx="1"/>
          </p:nvPr>
        </p:nvSpPr>
        <p:spPr>
          <a:xfrm>
            <a:off x="469901" y="1665819"/>
            <a:ext cx="11252200" cy="4633383"/>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854860511"/>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ext Placeholder 18"/>
          <p:cNvSpPr>
            <a:spLocks noGrp="1"/>
          </p:cNvSpPr>
          <p:nvPr>
            <p:ph idx="1"/>
          </p:nvPr>
        </p:nvSpPr>
        <p:spPr>
          <a:xfrm>
            <a:off x="469901" y="1676403"/>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3886472415"/>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7"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8" name="Text Placeholder 8"/>
          <p:cNvSpPr>
            <a:spLocks noGrp="1"/>
          </p:cNvSpPr>
          <p:nvPr>
            <p:ph type="body" sz="quarter" idx="18"/>
          </p:nvPr>
        </p:nvSpPr>
        <p:spPr>
          <a:xfrm>
            <a:off x="471600" y="1666800"/>
            <a:ext cx="11252200" cy="357187"/>
          </a:xfrm>
        </p:spPr>
        <p:txBody>
          <a:bodyPr/>
          <a:lstStyle/>
          <a:p>
            <a:pPr lvl="0"/>
            <a:r>
              <a:rPr lang="en-GB" noProof="0" dirty="0" smtClean="0"/>
              <a:t>Click to edit Master text styles</a:t>
            </a:r>
          </a:p>
        </p:txBody>
      </p:sp>
      <p:sp>
        <p:nvSpPr>
          <p:cNvPr id="19"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7" name="Chart Placeholder 3"/>
          <p:cNvSpPr>
            <a:spLocks noGrp="1"/>
          </p:cNvSpPr>
          <p:nvPr>
            <p:ph type="chart" sz="quarter" idx="15"/>
          </p:nvPr>
        </p:nvSpPr>
        <p:spPr>
          <a:xfrm>
            <a:off x="471600" y="2052000"/>
            <a:ext cx="11252200" cy="3931200"/>
          </a:xfrm>
          <a:prstGeom prst="rect">
            <a:avLst/>
          </a:prstGeom>
        </p:spPr>
        <p:txBody>
          <a:bodyPr/>
          <a:lstStyle/>
          <a:p>
            <a:r>
              <a:rPr lang="en-GB" noProof="0" dirty="0" smtClean="0"/>
              <a:t>Click icon to add chart</a:t>
            </a:r>
            <a:endParaRPr lang="en-GB" noProof="0" dirty="0"/>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3438603852"/>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8" name="Text Placeholder 8"/>
          <p:cNvSpPr>
            <a:spLocks noGrp="1"/>
          </p:cNvSpPr>
          <p:nvPr>
            <p:ph type="body" sz="quarter" idx="18"/>
          </p:nvPr>
        </p:nvSpPr>
        <p:spPr>
          <a:xfrm>
            <a:off x="468000" y="1665289"/>
            <a:ext cx="3600000" cy="392112"/>
          </a:xfrm>
        </p:spPr>
        <p:txBody>
          <a:bodyPr/>
          <a:lstStyle/>
          <a:p>
            <a:pPr lvl="0"/>
            <a:r>
              <a:rPr lang="en-GB" noProof="0" dirty="0" smtClean="0"/>
              <a:t>Click to edit Master text styles</a:t>
            </a:r>
          </a:p>
        </p:txBody>
      </p:sp>
      <p:sp>
        <p:nvSpPr>
          <p:cNvPr id="17" name="Chart Placeholder 3"/>
          <p:cNvSpPr>
            <a:spLocks noGrp="1"/>
          </p:cNvSpPr>
          <p:nvPr>
            <p:ph type="chart" sz="quarter" idx="15"/>
          </p:nvPr>
        </p:nvSpPr>
        <p:spPr>
          <a:xfrm>
            <a:off x="468000" y="2052000"/>
            <a:ext cx="3600000" cy="3930791"/>
          </a:xfrm>
          <a:prstGeom prst="rect">
            <a:avLst/>
          </a:prstGeom>
        </p:spPr>
        <p:txBody>
          <a:bodyPr/>
          <a:lstStyle/>
          <a:p>
            <a:r>
              <a:rPr lang="en-GB" noProof="0" dirty="0" smtClean="0"/>
              <a:t>Click icon to add chart</a:t>
            </a:r>
            <a:endParaRPr lang="en-GB" noProof="0" dirty="0"/>
          </a:p>
        </p:txBody>
      </p:sp>
      <p:sp>
        <p:nvSpPr>
          <p:cNvPr id="7" name="Chart Placeholder 3"/>
          <p:cNvSpPr>
            <a:spLocks noGrp="1"/>
          </p:cNvSpPr>
          <p:nvPr>
            <p:ph type="chart" sz="quarter" idx="19"/>
          </p:nvPr>
        </p:nvSpPr>
        <p:spPr>
          <a:xfrm>
            <a:off x="4296000" y="2051998"/>
            <a:ext cx="3600000" cy="3930791"/>
          </a:xfrm>
          <a:prstGeom prst="rect">
            <a:avLst/>
          </a:prstGeom>
        </p:spPr>
        <p:txBody>
          <a:bodyPr/>
          <a:lstStyle/>
          <a:p>
            <a:r>
              <a:rPr lang="en-GB" noProof="0" dirty="0" smtClean="0"/>
              <a:t>Click icon to add chart</a:t>
            </a:r>
            <a:endParaRPr lang="en-GB"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GB" noProof="0" dirty="0" smtClean="0"/>
              <a:t>Click to edit Master text styles</a:t>
            </a:r>
          </a:p>
        </p:txBody>
      </p:sp>
      <p:sp>
        <p:nvSpPr>
          <p:cNvPr id="9" name="Chart Placeholder 3"/>
          <p:cNvSpPr>
            <a:spLocks noGrp="1"/>
          </p:cNvSpPr>
          <p:nvPr>
            <p:ph type="chart" sz="quarter" idx="21"/>
          </p:nvPr>
        </p:nvSpPr>
        <p:spPr>
          <a:xfrm>
            <a:off x="8086960" y="2052000"/>
            <a:ext cx="3600000" cy="3930791"/>
          </a:xfrm>
          <a:prstGeom prst="rect">
            <a:avLst/>
          </a:prstGeom>
        </p:spPr>
        <p:txBody>
          <a:bodyPr/>
          <a:lstStyle/>
          <a:p>
            <a:r>
              <a:rPr lang="en-GB" noProof="0" dirty="0" smtClean="0"/>
              <a:t>Click icon to add chart</a:t>
            </a:r>
            <a:endParaRPr lang="en-GB" noProof="0" dirty="0"/>
          </a:p>
        </p:txBody>
      </p:sp>
      <p:sp>
        <p:nvSpPr>
          <p:cNvPr id="10" name="Text Placeholder 8"/>
          <p:cNvSpPr>
            <a:spLocks noGrp="1"/>
          </p:cNvSpPr>
          <p:nvPr>
            <p:ph type="body" sz="quarter" idx="22"/>
          </p:nvPr>
        </p:nvSpPr>
        <p:spPr>
          <a:xfrm>
            <a:off x="8086959" y="1666800"/>
            <a:ext cx="3600000" cy="398256"/>
          </a:xfrm>
        </p:spPr>
        <p:txBody>
          <a:bodyPr/>
          <a:lstStyle/>
          <a:p>
            <a:pPr lvl="0"/>
            <a:r>
              <a:rPr lang="en-GB" noProof="0" dirty="0" smtClean="0"/>
              <a:t>Click to edit Master text styles</a:t>
            </a:r>
          </a:p>
        </p:txBody>
      </p:sp>
      <p:sp>
        <p:nvSpPr>
          <p:cNvPr id="11"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3"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900202448"/>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71600" y="1665288"/>
            <a:ext cx="5328000" cy="4622507"/>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5" name="Content Placeholder 3"/>
          <p:cNvSpPr>
            <a:spLocks noGrp="1"/>
          </p:cNvSpPr>
          <p:nvPr>
            <p:ph sz="quarter" idx="20"/>
          </p:nvPr>
        </p:nvSpPr>
        <p:spPr>
          <a:xfrm>
            <a:off x="6394100" y="1666800"/>
            <a:ext cx="5328000" cy="4622400"/>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7"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000000"/>
              </a:solidFill>
            </a:endParaRPr>
          </a:p>
        </p:txBody>
      </p:sp>
    </p:spTree>
    <p:extLst>
      <p:ext uri="{BB962C8B-B14F-4D97-AF65-F5344CB8AC3E}">
        <p14:creationId xmlns:p14="http://schemas.microsoft.com/office/powerpoint/2010/main" val="841187491"/>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6705121" algn="r"/>
              </a:tabLst>
              <a:defRPr sz="1600"/>
            </a:lvl1pPr>
            <a:lvl2pPr>
              <a:tabLst>
                <a:tab pos="6705121" algn="r"/>
              </a:tabLst>
              <a:defRPr sz="1600"/>
            </a:lvl2pPr>
            <a:lvl3pPr>
              <a:tabLst>
                <a:tab pos="6705121" algn="r"/>
              </a:tabLst>
              <a:defRPr sz="1600"/>
            </a:lvl3pPr>
            <a:lvl4pPr>
              <a:tabLst>
                <a:tab pos="6705121" algn="r"/>
              </a:tabLst>
              <a:defRPr sz="1600"/>
            </a:lvl4pPr>
            <a:lvl5pPr>
              <a:tabLst>
                <a:tab pos="6705121" algn="r"/>
              </a:tabLst>
              <a:defRPr sz="1000" baseline="0"/>
            </a:lvl5pPr>
            <a:lvl6pPr>
              <a:defRPr sz="1000"/>
            </a:lvl6pPr>
            <a:lvl7pPr>
              <a:defRPr sz="1000"/>
            </a:lvl7pPr>
            <a:lvl8pPr>
              <a:defRPr sz="1000"/>
            </a:lvl8pPr>
            <a:lvl9pPr>
              <a:defRPr sz="1000"/>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6705121" algn="r"/>
              </a:tabLst>
              <a:defRPr sz="1600"/>
            </a:lvl1pPr>
            <a:lvl2pPr>
              <a:tabLst>
                <a:tab pos="6705121" algn="r"/>
              </a:tabLst>
              <a:defRPr sz="1600"/>
            </a:lvl2pPr>
            <a:lvl3pPr>
              <a:tabLst>
                <a:tab pos="6705121" algn="r"/>
              </a:tabLst>
              <a:defRPr sz="1600"/>
            </a:lvl3pPr>
            <a:lvl4pPr>
              <a:tabLst>
                <a:tab pos="6705121" algn="r"/>
              </a:tabLst>
              <a:defRPr sz="1600"/>
            </a:lvl4pPr>
            <a:lvl5pPr>
              <a:tabLst>
                <a:tab pos="6705121" algn="r"/>
              </a:tabLst>
              <a:defRPr sz="1000" baseline="0"/>
            </a:lvl5pPr>
            <a:lvl6pPr>
              <a:defRPr sz="1000"/>
            </a:lvl6pPr>
            <a:lvl7pPr>
              <a:defRPr sz="1000"/>
            </a:lvl7pPr>
            <a:lvl8pPr>
              <a:defRPr sz="1000"/>
            </a:lvl8pPr>
            <a:lvl9pPr>
              <a:defRPr sz="1000"/>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000000"/>
              </a:solidFill>
            </a:endParaRPr>
          </a:p>
        </p:txBody>
      </p:sp>
    </p:spTree>
    <p:extLst>
      <p:ext uri="{BB962C8B-B14F-4D97-AF65-F5344CB8AC3E}">
        <p14:creationId xmlns:p14="http://schemas.microsoft.com/office/powerpoint/2010/main" val="827302165"/>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1" y="1665288"/>
            <a:ext cx="5480400" cy="4317502"/>
          </a:xfrm>
          <a:prstGeom prst="rect">
            <a:avLst/>
          </a:prstGeom>
        </p:spPr>
        <p:txBody>
          <a:bodyPr>
            <a:noAutofit/>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vl6pPr marL="475166" indent="0">
              <a:buNone/>
              <a:defRPr/>
            </a:lvl6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3" name="Chart Placeholder 2"/>
          <p:cNvSpPr>
            <a:spLocks noGrp="1"/>
          </p:cNvSpPr>
          <p:nvPr>
            <p:ph type="chart" sz="quarter" idx="21"/>
          </p:nvPr>
        </p:nvSpPr>
        <p:spPr>
          <a:xfrm>
            <a:off x="6239584" y="2125014"/>
            <a:ext cx="5482516" cy="3857777"/>
          </a:xfrm>
        </p:spPr>
        <p:txBody>
          <a:bodyPr>
            <a:noAutofit/>
          </a:bodyPr>
          <a:lstStyle/>
          <a:p>
            <a:r>
              <a:rPr lang="en-GB" noProof="0" dirty="0" smtClean="0"/>
              <a:t>Click icon to add chart</a:t>
            </a:r>
            <a:endParaRPr lang="en-GB" noProof="0" dirty="0"/>
          </a:p>
        </p:txBody>
      </p:sp>
      <p:sp>
        <p:nvSpPr>
          <p:cNvPr id="6" name="Text Placeholder 5"/>
          <p:cNvSpPr>
            <a:spLocks noGrp="1"/>
          </p:cNvSpPr>
          <p:nvPr>
            <p:ph type="body" sz="quarter" idx="22"/>
          </p:nvPr>
        </p:nvSpPr>
        <p:spPr>
          <a:xfrm>
            <a:off x="6239584" y="1666801"/>
            <a:ext cx="5482516" cy="420687"/>
          </a:xfrm>
        </p:spPr>
        <p:txBody>
          <a:bodyPr>
            <a:noAutofit/>
          </a:bodyPr>
          <a:lstStyle/>
          <a:p>
            <a:pPr lvl="0"/>
            <a:r>
              <a:rPr lang="en-GB" noProof="0" dirty="0" smtClean="0"/>
              <a:t>Click to edit Master text styles</a:t>
            </a:r>
          </a:p>
        </p:txBody>
      </p:sp>
      <p:sp>
        <p:nvSpPr>
          <p:cNvPr id="9"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2"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3066865253"/>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4" y="2125014"/>
            <a:ext cx="5482516" cy="3857777"/>
          </a:xfrm>
        </p:spPr>
        <p:txBody>
          <a:bodyPr>
            <a:noAutofit/>
          </a:bodyPr>
          <a:lstStyle/>
          <a:p>
            <a:r>
              <a:rPr lang="en-GB" noProof="0" dirty="0" smtClean="0"/>
              <a:t>Click icon to add chart</a:t>
            </a:r>
            <a:endParaRPr lang="en-GB" noProof="0" dirty="0"/>
          </a:p>
        </p:txBody>
      </p:sp>
      <p:sp>
        <p:nvSpPr>
          <p:cNvPr id="6" name="Text Placeholder 5"/>
          <p:cNvSpPr>
            <a:spLocks noGrp="1"/>
          </p:cNvSpPr>
          <p:nvPr>
            <p:ph type="body" sz="quarter" idx="22"/>
          </p:nvPr>
        </p:nvSpPr>
        <p:spPr>
          <a:xfrm>
            <a:off x="6239585" y="1666801"/>
            <a:ext cx="5482516" cy="420687"/>
          </a:xfrm>
        </p:spPr>
        <p:txBody>
          <a:bodyPr>
            <a:noAutofit/>
          </a:bodyPr>
          <a:lstStyle/>
          <a:p>
            <a:pPr lvl="0"/>
            <a:r>
              <a:rPr lang="en-GB" noProof="0" dirty="0" smtClean="0"/>
              <a:t>Click to edit Master text styles</a:t>
            </a:r>
          </a:p>
        </p:txBody>
      </p:sp>
      <p:sp>
        <p:nvSpPr>
          <p:cNvPr id="9" name="Chart Placeholder 2"/>
          <p:cNvSpPr>
            <a:spLocks noGrp="1"/>
          </p:cNvSpPr>
          <p:nvPr>
            <p:ph type="chart" sz="quarter" idx="24"/>
          </p:nvPr>
        </p:nvSpPr>
        <p:spPr>
          <a:xfrm>
            <a:off x="469900" y="2125014"/>
            <a:ext cx="5482517" cy="3857777"/>
          </a:xfrm>
        </p:spPr>
        <p:txBody>
          <a:bodyPr>
            <a:noAutofit/>
          </a:bodyPr>
          <a:lstStyle/>
          <a:p>
            <a:r>
              <a:rPr lang="en-GB" noProof="0" dirty="0" smtClean="0"/>
              <a:t>Click icon to add chart</a:t>
            </a:r>
            <a:endParaRPr lang="en-GB" noProof="0" dirty="0"/>
          </a:p>
        </p:txBody>
      </p:sp>
      <p:sp>
        <p:nvSpPr>
          <p:cNvPr id="12" name="Text Placeholder 5"/>
          <p:cNvSpPr>
            <a:spLocks noGrp="1"/>
          </p:cNvSpPr>
          <p:nvPr>
            <p:ph type="body" sz="quarter" idx="25"/>
          </p:nvPr>
        </p:nvSpPr>
        <p:spPr>
          <a:xfrm>
            <a:off x="469898" y="1665289"/>
            <a:ext cx="5482517" cy="409427"/>
          </a:xfrm>
        </p:spPr>
        <p:txBody>
          <a:bodyPr>
            <a:noAutofit/>
          </a:bodyPr>
          <a:lstStyle/>
          <a:p>
            <a:pPr lvl="0"/>
            <a:r>
              <a:rPr lang="en-GB" noProof="0" dirty="0" smtClean="0"/>
              <a:t>Click to edit Master text styles</a:t>
            </a:r>
          </a:p>
        </p:txBody>
      </p:sp>
      <p:sp>
        <p:nvSpPr>
          <p:cNvPr id="14" name="Text Placeholder 7"/>
          <p:cNvSpPr>
            <a:spLocks noGrp="1"/>
          </p:cNvSpPr>
          <p:nvPr>
            <p:ph type="body" sz="quarter" idx="23"/>
          </p:nvPr>
        </p:nvSpPr>
        <p:spPr>
          <a:xfrm>
            <a:off x="468001" y="5982791"/>
            <a:ext cx="11252201" cy="316411"/>
          </a:xfrm>
        </p:spPr>
        <p:txBody>
          <a:bodyPr>
            <a:noAutofit/>
          </a:bodyPr>
          <a:lstStyle>
            <a:lvl1pPr>
              <a:spcAft>
                <a:spcPts val="0"/>
              </a:spcAft>
              <a:defRPr sz="900"/>
            </a:lvl1pPr>
          </a:lstStyle>
          <a:p>
            <a:pPr lvl="0"/>
            <a:r>
              <a:rPr lang="en-GB" noProof="0" dirty="0" smtClean="0"/>
              <a:t>Click to edit Master text styles</a:t>
            </a:r>
          </a:p>
        </p:txBody>
      </p:sp>
      <p:sp>
        <p:nvSpPr>
          <p:cNvPr id="17"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6"/>
          </p:nvPr>
        </p:nvSpPr>
        <p:spPr/>
        <p:txBody>
          <a:bodyPr/>
          <a:lstStyle/>
          <a:p>
            <a:endParaRPr lang="en-GB" dirty="0">
              <a:solidFill>
                <a:srgbClr val="000000"/>
              </a:solidFill>
            </a:endParaRPr>
          </a:p>
        </p:txBody>
      </p:sp>
    </p:spTree>
    <p:extLst>
      <p:ext uri="{BB962C8B-B14F-4D97-AF65-F5344CB8AC3E}">
        <p14:creationId xmlns:p14="http://schemas.microsoft.com/office/powerpoint/2010/main" val="1189102906"/>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0" y="1665290"/>
            <a:ext cx="4431857" cy="4633913"/>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8" name="Content Placeholder 3"/>
          <p:cNvSpPr>
            <a:spLocks noGrp="1"/>
          </p:cNvSpPr>
          <p:nvPr>
            <p:ph sz="quarter" idx="16"/>
          </p:nvPr>
        </p:nvSpPr>
        <p:spPr>
          <a:xfrm>
            <a:off x="5482100" y="1665290"/>
            <a:ext cx="6240000" cy="4633913"/>
          </a:xfrm>
          <a:prstGeom prst="rect">
            <a:avLst/>
          </a:prstGeom>
        </p:spPr>
        <p:txBody>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1"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0"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7"/>
          </p:nvPr>
        </p:nvSpPr>
        <p:spPr/>
        <p:txBody>
          <a:bodyPr/>
          <a:lstStyle/>
          <a:p>
            <a:endParaRPr lang="en-GB" dirty="0">
              <a:solidFill>
                <a:srgbClr val="000000"/>
              </a:solidFill>
            </a:endParaRPr>
          </a:p>
        </p:txBody>
      </p:sp>
    </p:spTree>
    <p:extLst>
      <p:ext uri="{BB962C8B-B14F-4D97-AF65-F5344CB8AC3E}">
        <p14:creationId xmlns:p14="http://schemas.microsoft.com/office/powerpoint/2010/main" val="3931697309"/>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7" y="1626099"/>
            <a:ext cx="4266983" cy="4673101"/>
          </a:xfrm>
          <a:prstGeom prst="rect">
            <a:avLst/>
          </a:prstGeom>
        </p:spPr>
        <p:txBody>
          <a:bodyPr>
            <a:noAutofit/>
          </a:bodyPr>
          <a:lstStyle>
            <a:lvl1pPr>
              <a:tabLst>
                <a:tab pos="6705121" algn="r"/>
              </a:tabLst>
              <a:defRPr sz="2400">
                <a:solidFill>
                  <a:schemeClr val="accent3"/>
                </a:solidFill>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p:txBody>
      </p:sp>
      <p:sp>
        <p:nvSpPr>
          <p:cNvPr id="8" name="Content Placeholder 3"/>
          <p:cNvSpPr>
            <a:spLocks noGrp="1"/>
          </p:cNvSpPr>
          <p:nvPr>
            <p:ph sz="quarter" idx="16"/>
          </p:nvPr>
        </p:nvSpPr>
        <p:spPr>
          <a:xfrm>
            <a:off x="469900" y="1665289"/>
            <a:ext cx="6660866" cy="4633913"/>
          </a:xfrm>
          <a:prstGeom prst="rect">
            <a:avLst/>
          </a:prstGeom>
        </p:spPr>
        <p:txBody>
          <a:bodyPr>
            <a:noAutofit/>
          </a:bodyPr>
          <a:lstStyle>
            <a:lvl1pPr>
              <a:tabLst>
                <a:tab pos="6705121" algn="r"/>
              </a:tabLst>
              <a:defRPr/>
            </a:lvl1pPr>
            <a:lvl2pPr>
              <a:tabLst>
                <a:tab pos="6705121" algn="r"/>
              </a:tabLst>
              <a:defRPr/>
            </a:lvl2pPr>
            <a:lvl3pPr>
              <a:tabLst>
                <a:tab pos="6705121" algn="r"/>
              </a:tabLst>
              <a:defRPr/>
            </a:lvl3pPr>
            <a:lvl4pPr>
              <a:tabLst>
                <a:tab pos="6705121" algn="r"/>
              </a:tabLst>
              <a:defRPr/>
            </a:lvl4pPr>
            <a:lvl5pPr>
              <a:tabLst>
                <a:tab pos="6705121" algn="r"/>
              </a:tabLst>
              <a:defRPr baseline="0"/>
            </a:lvl5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1"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0"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7"/>
          </p:nvPr>
        </p:nvSpPr>
        <p:spPr/>
        <p:txBody>
          <a:bodyPr/>
          <a:lstStyle/>
          <a:p>
            <a:endParaRPr lang="en-GB" dirty="0">
              <a:solidFill>
                <a:srgbClr val="000000"/>
              </a:solidFill>
            </a:endParaRPr>
          </a:p>
        </p:txBody>
      </p:sp>
    </p:spTree>
    <p:extLst>
      <p:ext uri="{BB962C8B-B14F-4D97-AF65-F5344CB8AC3E}">
        <p14:creationId xmlns:p14="http://schemas.microsoft.com/office/powerpoint/2010/main" val="3113684353"/>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2" y="1700213"/>
            <a:ext cx="2664000" cy="1260000"/>
          </a:xfrm>
        </p:spPr>
        <p:txBody>
          <a:bodyPr lIns="0" tIns="0" rIns="0" bIns="0">
            <a:noAutofit/>
          </a:bodyPr>
          <a:lstStyle/>
          <a:p>
            <a:r>
              <a:rPr lang="en-GB" noProof="0" dirty="0" smtClean="0"/>
              <a:t>Click icon to add picture</a:t>
            </a:r>
            <a:endParaRPr lang="en-GB"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GB" noProof="0" dirty="0" smtClean="0"/>
              <a:t>Click icon to add picture</a:t>
            </a:r>
            <a:endParaRPr lang="en-GB" noProof="0" dirty="0"/>
          </a:p>
        </p:txBody>
      </p:sp>
      <p:sp>
        <p:nvSpPr>
          <p:cNvPr id="6" name="Picture Placeholder 6"/>
          <p:cNvSpPr>
            <a:spLocks noGrp="1"/>
          </p:cNvSpPr>
          <p:nvPr>
            <p:ph type="pic" sz="quarter" idx="15"/>
          </p:nvPr>
        </p:nvSpPr>
        <p:spPr>
          <a:xfrm>
            <a:off x="6193338" y="1700212"/>
            <a:ext cx="2664000" cy="1260000"/>
          </a:xfrm>
        </p:spPr>
        <p:txBody>
          <a:bodyPr lIns="0" tIns="0" rIns="0" bIns="0">
            <a:noAutofit/>
          </a:bodyPr>
          <a:lstStyle/>
          <a:p>
            <a:r>
              <a:rPr lang="en-GB" noProof="0" dirty="0" smtClean="0"/>
              <a:t>Click icon to add picture</a:t>
            </a:r>
            <a:endParaRPr lang="en-GB"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GB" noProof="0" dirty="0" smtClean="0"/>
              <a:t>Click icon to add picture</a:t>
            </a:r>
            <a:endParaRPr lang="en-GB"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239995" indent="0">
              <a:spcAft>
                <a:spcPts val="0"/>
              </a:spcAft>
              <a:buFont typeface="Verdana" panose="020B0604030504040204" pitchFamily="34" charset="0"/>
              <a:buNone/>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475166" indent="-235183">
              <a:spcAft>
                <a:spcPts val="0"/>
              </a:spcAft>
              <a:buFont typeface="Verdana" panose="020B0604030504040204" pitchFamily="34" charset="0"/>
              <a:buChar char="−"/>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475166" indent="-235183">
              <a:spcAft>
                <a:spcPts val="0"/>
              </a:spcAft>
              <a:buFont typeface="Verdana" panose="020B0604030504040204" pitchFamily="34" charset="0"/>
              <a:buChar char="−"/>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Font typeface="Arial" panose="020B0604020202020204" pitchFamily="34" charset="0"/>
              <a:buChar char="​"/>
              <a:defRPr/>
            </a:lvl3pPr>
            <a:lvl4pPr marL="235183" indent="-235183">
              <a:spcAft>
                <a:spcPts val="0"/>
              </a:spcAft>
              <a:buFont typeface="Arial" panose="020B0604020202020204" pitchFamily="34" charset="0"/>
              <a:buChar char="•"/>
              <a:defRPr/>
            </a:lvl4pPr>
            <a:lvl5pPr marL="475166" indent="-235183">
              <a:spcAft>
                <a:spcPts val="0"/>
              </a:spcAft>
              <a:defRPr baseline="0"/>
            </a:lvl5pPr>
            <a:lvl6pPr marL="475166" indent="-235183">
              <a:spcAft>
                <a:spcPts val="0"/>
              </a:spcAft>
              <a:buFont typeface="Verdana" panose="020B0604030504040204" pitchFamily="34" charset="0"/>
              <a:buChar char="−"/>
              <a:defRPr/>
            </a:lvl6pPr>
            <a:lvl7pPr marL="475166" indent="-235183">
              <a:spcAft>
                <a:spcPts val="0"/>
              </a:spcAft>
              <a:defRPr/>
            </a:lvl7pPr>
            <a:lvl8pPr marL="475166" indent="-235183">
              <a:spcAft>
                <a:spcPts val="0"/>
              </a:spcAft>
              <a:defRPr/>
            </a:lvl8pPr>
            <a:lvl9pPr marL="475166" indent="-235183">
              <a:spcAft>
                <a:spcPts val="0"/>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5"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4" name="Text Placeholder 8"/>
          <p:cNvSpPr>
            <a:spLocks noGrp="1"/>
          </p:cNvSpPr>
          <p:nvPr>
            <p:ph type="body" sz="quarter" idx="21"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2"/>
          </p:nvPr>
        </p:nvSpPr>
        <p:spPr/>
        <p:txBody>
          <a:bodyPr/>
          <a:lstStyle/>
          <a:p>
            <a:endParaRPr lang="en-GB" dirty="0">
              <a:solidFill>
                <a:srgbClr val="000000"/>
              </a:solidFill>
            </a:endParaRPr>
          </a:p>
        </p:txBody>
      </p:sp>
    </p:spTree>
    <p:extLst>
      <p:ext uri="{BB962C8B-B14F-4D97-AF65-F5344CB8AC3E}">
        <p14:creationId xmlns:p14="http://schemas.microsoft.com/office/powerpoint/2010/main" val="1765883187"/>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GB" noProof="0" dirty="0" smtClean="0"/>
              <a:t>Click icon to add picture</a:t>
            </a:r>
            <a:endParaRPr lang="en-GB"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GB" noProof="0" dirty="0" smtClean="0"/>
              <a:t>Click icon to add picture</a:t>
            </a:r>
            <a:endParaRPr lang="en-GB"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GB" noProof="0" dirty="0" smtClean="0"/>
              <a:t>Click icon to add picture</a:t>
            </a:r>
            <a:endParaRPr lang="en-GB"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GB" noProof="0" dirty="0" smtClean="0"/>
              <a:t>Click icon to add picture</a:t>
            </a:r>
            <a:endParaRPr lang="en-GB"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vl3pPr marL="0" indent="0">
              <a:buNone/>
              <a:defRPr/>
            </a:lvl3pPr>
          </a:lstStyle>
          <a:p>
            <a:pPr lvl="0"/>
            <a:r>
              <a:rPr lang="en-GB" noProof="0" dirty="0" smtClean="0"/>
              <a:t>Click to edit Master text styles</a:t>
            </a:r>
          </a:p>
          <a:p>
            <a:pPr lvl="1"/>
            <a:r>
              <a:rPr lang="en-GB" noProof="0" dirty="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GB" noProof="0" dirty="0" smtClean="0"/>
              <a:t>Click to edit Master text styles</a:t>
            </a:r>
          </a:p>
          <a:p>
            <a:pPr lvl="1"/>
            <a:r>
              <a:rPr lang="en-GB" noProof="0" dirty="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GB" noProof="0" dirty="0" smtClean="0"/>
              <a:t>Click to edit Master text styles</a:t>
            </a:r>
          </a:p>
          <a:p>
            <a:pPr lvl="1"/>
            <a:r>
              <a:rPr lang="en-GB" noProof="0" dirty="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GB" noProof="0" dirty="0" smtClean="0"/>
              <a:t>Click to edit Master text styles</a:t>
            </a:r>
          </a:p>
          <a:p>
            <a:pPr lvl="1"/>
            <a:r>
              <a:rPr lang="en-GB" noProof="0" dirty="0" smtClean="0"/>
              <a:t>Second level</a:t>
            </a:r>
          </a:p>
        </p:txBody>
      </p:sp>
      <p:sp>
        <p:nvSpPr>
          <p:cNvPr id="1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8"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36"/>
          </p:nvPr>
        </p:nvSpPr>
        <p:spPr/>
        <p:txBody>
          <a:bodyPr/>
          <a:lstStyle/>
          <a:p>
            <a:endParaRPr lang="en-GB" dirty="0">
              <a:solidFill>
                <a:srgbClr val="000000"/>
              </a:solidFill>
            </a:endParaRPr>
          </a:p>
        </p:txBody>
      </p:sp>
    </p:spTree>
    <p:extLst>
      <p:ext uri="{BB962C8B-B14F-4D97-AF65-F5344CB8AC3E}">
        <p14:creationId xmlns:p14="http://schemas.microsoft.com/office/powerpoint/2010/main" val="1076974219"/>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 picture &amp;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0" y="1700213"/>
            <a:ext cx="3627438" cy="2052830"/>
          </a:xfrm>
        </p:spPr>
        <p:txBody>
          <a:bodyPr/>
          <a:lstStyle/>
          <a:p>
            <a:r>
              <a:rPr lang="en-GB" noProof="0" dirty="0" smtClean="0"/>
              <a:t>Click icon to add picture</a:t>
            </a:r>
            <a:endParaRPr lang="en-GB" noProof="0" dirty="0"/>
          </a:p>
        </p:txBody>
      </p:sp>
      <p:sp>
        <p:nvSpPr>
          <p:cNvPr id="5" name="Picture Placeholder 7"/>
          <p:cNvSpPr>
            <a:spLocks noGrp="1"/>
          </p:cNvSpPr>
          <p:nvPr>
            <p:ph type="pic" sz="quarter" idx="14"/>
          </p:nvPr>
        </p:nvSpPr>
        <p:spPr>
          <a:xfrm>
            <a:off x="8082784" y="1700214"/>
            <a:ext cx="3639316" cy="2059099"/>
          </a:xfrm>
        </p:spPr>
        <p:txBody>
          <a:bodyPr/>
          <a:lstStyle/>
          <a:p>
            <a:r>
              <a:rPr lang="en-GB" noProof="0" dirty="0" smtClean="0"/>
              <a:t>Click icon to add picture</a:t>
            </a:r>
            <a:endParaRPr lang="en-GB" noProof="0" dirty="0"/>
          </a:p>
        </p:txBody>
      </p:sp>
      <p:sp>
        <p:nvSpPr>
          <p:cNvPr id="6" name="Picture Placeholder 7"/>
          <p:cNvSpPr>
            <a:spLocks noGrp="1"/>
          </p:cNvSpPr>
          <p:nvPr>
            <p:ph type="pic" sz="quarter" idx="15"/>
          </p:nvPr>
        </p:nvSpPr>
        <p:spPr>
          <a:xfrm>
            <a:off x="4284188" y="1700212"/>
            <a:ext cx="3636962" cy="2057767"/>
          </a:xfrm>
        </p:spPr>
        <p:txBody>
          <a:bodyPr/>
          <a:lstStyle/>
          <a:p>
            <a:r>
              <a:rPr lang="en-GB" noProof="0" dirty="0" smtClean="0"/>
              <a:t>Click icon to add picture</a:t>
            </a:r>
            <a:endParaRPr lang="en-GB" noProof="0" dirty="0"/>
          </a:p>
        </p:txBody>
      </p:sp>
      <p:sp>
        <p:nvSpPr>
          <p:cNvPr id="9" name="Text Placeholder 18"/>
          <p:cNvSpPr>
            <a:spLocks noGrp="1"/>
          </p:cNvSpPr>
          <p:nvPr>
            <p:ph idx="1" hasCustomPrompt="1"/>
          </p:nvPr>
        </p:nvSpPr>
        <p:spPr>
          <a:xfrm>
            <a:off x="469900" y="3832225"/>
            <a:ext cx="3627438" cy="2181440"/>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3" name="Text Placeholder 18"/>
          <p:cNvSpPr>
            <a:spLocks noGrp="1"/>
          </p:cNvSpPr>
          <p:nvPr>
            <p:ph idx="16" hasCustomPrompt="1"/>
          </p:nvPr>
        </p:nvSpPr>
        <p:spPr>
          <a:xfrm>
            <a:off x="4278313" y="3832224"/>
            <a:ext cx="3636962" cy="2186686"/>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4" name="Text Placeholder 18"/>
          <p:cNvSpPr>
            <a:spLocks noGrp="1"/>
          </p:cNvSpPr>
          <p:nvPr>
            <p:ph idx="17" hasCustomPrompt="1"/>
          </p:nvPr>
        </p:nvSpPr>
        <p:spPr>
          <a:xfrm>
            <a:off x="8082784" y="3832225"/>
            <a:ext cx="3639316" cy="2188101"/>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2"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1" name="Text Placeholder 8"/>
          <p:cNvSpPr>
            <a:spLocks noGrp="1"/>
          </p:cNvSpPr>
          <p:nvPr>
            <p:ph type="body" sz="quarter" idx="18"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9"/>
          </p:nvPr>
        </p:nvSpPr>
        <p:spPr/>
        <p:txBody>
          <a:bodyPr/>
          <a:lstStyle/>
          <a:p>
            <a:endParaRPr lang="en-GB" dirty="0">
              <a:solidFill>
                <a:srgbClr val="000000"/>
              </a:solidFill>
            </a:endParaRPr>
          </a:p>
        </p:txBody>
      </p:sp>
    </p:spTree>
    <p:extLst>
      <p:ext uri="{BB962C8B-B14F-4D97-AF65-F5344CB8AC3E}">
        <p14:creationId xmlns:p14="http://schemas.microsoft.com/office/powerpoint/2010/main" val="2628348395"/>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4"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1848105203"/>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0"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14" name="Text Placeholder 8"/>
          <p:cNvSpPr>
            <a:spLocks noGrp="1"/>
          </p:cNvSpPr>
          <p:nvPr>
            <p:ph type="body" sz="quarter" idx="17"/>
          </p:nvPr>
        </p:nvSpPr>
        <p:spPr>
          <a:xfrm>
            <a:off x="469899"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239983" indent="0">
              <a:spcAft>
                <a:spcPts val="1333"/>
              </a:spcAft>
              <a:buFont typeface="Verdana" panose="020B0604030504040204" pitchFamily="34" charset="0"/>
              <a:buNone/>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2" name="Content Placeholder 9"/>
          <p:cNvSpPr>
            <a:spLocks noGrp="1"/>
          </p:cNvSpPr>
          <p:nvPr>
            <p:ph sz="quarter" idx="22" hasCustomPrompt="1"/>
          </p:nvPr>
        </p:nvSpPr>
        <p:spPr>
          <a:xfrm>
            <a:off x="4734795"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5" name="Text Placeholder 8"/>
          <p:cNvSpPr>
            <a:spLocks noGrp="1"/>
          </p:cNvSpPr>
          <p:nvPr>
            <p:ph type="body" sz="quarter" idx="21"/>
          </p:nvPr>
        </p:nvSpPr>
        <p:spPr>
          <a:xfrm>
            <a:off x="6177462" y="1857892"/>
            <a:ext cx="5544000" cy="1695451"/>
          </a:xfrm>
        </p:spPr>
        <p:txBody>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3" name="Content Placeholder 10"/>
          <p:cNvSpPr>
            <a:spLocks noGrp="1"/>
          </p:cNvSpPr>
          <p:nvPr>
            <p:ph sz="quarter" idx="23" hasCustomPrompt="1"/>
          </p:nvPr>
        </p:nvSpPr>
        <p:spPr>
          <a:xfrm>
            <a:off x="10451382"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7" name="Rectangle 16"/>
          <p:cNvSpPr/>
          <p:nvPr userDrawn="1"/>
        </p:nvSpPr>
        <p:spPr>
          <a:xfrm>
            <a:off x="469899"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spcAft>
                <a:spcPts val="1333"/>
              </a:spcAft>
            </a:pPr>
            <a:endParaRPr lang="en-GB" sz="1467" dirty="0">
              <a:solidFill>
                <a:srgbClr val="FFFFFF"/>
              </a:solidFill>
            </a:endParaRPr>
          </a:p>
        </p:txBody>
      </p:sp>
      <p:sp>
        <p:nvSpPr>
          <p:cNvPr id="18" name="Rectangle 17"/>
          <p:cNvSpPr/>
          <p:nvPr userDrawn="1"/>
        </p:nvSpPr>
        <p:spPr>
          <a:xfrm>
            <a:off x="6167797"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spcAft>
                <a:spcPts val="1333"/>
              </a:spcAft>
            </a:pPr>
            <a:endParaRPr lang="en-GB" sz="1467" dirty="0">
              <a:solidFill>
                <a:srgbClr val="FFFFFF"/>
              </a:solidFill>
            </a:endParaRPr>
          </a:p>
        </p:txBody>
      </p:sp>
      <p:sp>
        <p:nvSpPr>
          <p:cNvPr id="2" name="Footer Placeholder 1"/>
          <p:cNvSpPr>
            <a:spLocks noGrp="1"/>
          </p:cNvSpPr>
          <p:nvPr>
            <p:ph type="ftr" sz="quarter" idx="24"/>
          </p:nvPr>
        </p:nvSpPr>
        <p:spPr/>
        <p:txBody>
          <a:bodyPr/>
          <a:lstStyle/>
          <a:p>
            <a:endParaRPr lang="en-GB" dirty="0">
              <a:solidFill>
                <a:srgbClr val="000000"/>
              </a:solidFill>
            </a:endParaRPr>
          </a:p>
        </p:txBody>
      </p:sp>
    </p:spTree>
    <p:extLst>
      <p:ext uri="{BB962C8B-B14F-4D97-AF65-F5344CB8AC3E}">
        <p14:creationId xmlns:p14="http://schemas.microsoft.com/office/powerpoint/2010/main" val="733762820"/>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19"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8"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8" name="Text Placeholder 8"/>
          <p:cNvSpPr>
            <a:spLocks noGrp="1"/>
          </p:cNvSpPr>
          <p:nvPr>
            <p:ph type="body" sz="quarter" idx="17"/>
          </p:nvPr>
        </p:nvSpPr>
        <p:spPr>
          <a:xfrm>
            <a:off x="469899"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6" name="Content Placeholder 9"/>
          <p:cNvSpPr>
            <a:spLocks noGrp="1"/>
          </p:cNvSpPr>
          <p:nvPr>
            <p:ph sz="quarter" idx="26" hasCustomPrompt="1"/>
          </p:nvPr>
        </p:nvSpPr>
        <p:spPr>
          <a:xfrm>
            <a:off x="4734795"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9" name="Text Placeholder 8"/>
          <p:cNvSpPr>
            <a:spLocks noGrp="1"/>
          </p:cNvSpPr>
          <p:nvPr>
            <p:ph type="body" sz="quarter" idx="21"/>
          </p:nvPr>
        </p:nvSpPr>
        <p:spPr>
          <a:xfrm>
            <a:off x="6177462" y="185789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0" name="Content Placeholder 10"/>
          <p:cNvSpPr>
            <a:spLocks noGrp="1"/>
          </p:cNvSpPr>
          <p:nvPr>
            <p:ph sz="quarter" idx="27" hasCustomPrompt="1"/>
          </p:nvPr>
        </p:nvSpPr>
        <p:spPr>
          <a:xfrm>
            <a:off x="10451382" y="1857891"/>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0" name="Text Placeholder 8"/>
          <p:cNvSpPr>
            <a:spLocks noGrp="1"/>
          </p:cNvSpPr>
          <p:nvPr>
            <p:ph type="body" sz="quarter" idx="22"/>
          </p:nvPr>
        </p:nvSpPr>
        <p:spPr>
          <a:xfrm>
            <a:off x="469899" y="424968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1" name="Content Placeholder 11"/>
          <p:cNvSpPr>
            <a:spLocks noGrp="1"/>
          </p:cNvSpPr>
          <p:nvPr>
            <p:ph sz="quarter" idx="28" hasCustomPrompt="1"/>
          </p:nvPr>
        </p:nvSpPr>
        <p:spPr>
          <a:xfrm>
            <a:off x="4742449" y="4248208"/>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11" name="Text Placeholder 8"/>
          <p:cNvSpPr>
            <a:spLocks noGrp="1"/>
          </p:cNvSpPr>
          <p:nvPr>
            <p:ph type="body" sz="quarter" idx="23"/>
          </p:nvPr>
        </p:nvSpPr>
        <p:spPr>
          <a:xfrm>
            <a:off x="6177460" y="4249682"/>
            <a:ext cx="5544000" cy="1695451"/>
          </a:xfrm>
        </p:spPr>
        <p:txBody>
          <a:bodyPr>
            <a:noAutofit/>
          </a:bodyPr>
          <a:lstStyle>
            <a:lvl1pPr>
              <a:spcAft>
                <a:spcPts val="1333"/>
              </a:spcAft>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22" name="Content Placeholder 12"/>
          <p:cNvSpPr>
            <a:spLocks noGrp="1"/>
          </p:cNvSpPr>
          <p:nvPr>
            <p:ph sz="quarter" idx="29" hasCustomPrompt="1"/>
          </p:nvPr>
        </p:nvSpPr>
        <p:spPr>
          <a:xfrm>
            <a:off x="10451382" y="4248208"/>
            <a:ext cx="1270718" cy="720000"/>
          </a:xfrm>
        </p:spPr>
        <p:txBody>
          <a:bodyPr>
            <a:noAutofit/>
          </a:bodyPr>
          <a:lstStyle>
            <a:lvl1pPr algn="ctr">
              <a:defRPr sz="900" baseline="0"/>
            </a:lvl1pPr>
          </a:lstStyle>
          <a:p>
            <a:pPr lvl="0"/>
            <a:r>
              <a:rPr lang="en-GB" dirty="0" smtClean="0"/>
              <a:t>Click here, go to INSERT tab and choose Pictures to insert Co-brand Logo</a:t>
            </a:r>
          </a:p>
        </p:txBody>
      </p:sp>
      <p:sp>
        <p:nvSpPr>
          <p:cNvPr id="4" name="Rectangle 3"/>
          <p:cNvSpPr/>
          <p:nvPr userDrawn="1"/>
        </p:nvSpPr>
        <p:spPr>
          <a:xfrm>
            <a:off x="469899"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5" name="Rectangle 4"/>
          <p:cNvSpPr/>
          <p:nvPr userDrawn="1"/>
        </p:nvSpPr>
        <p:spPr>
          <a:xfrm>
            <a:off x="6167797" y="1705380"/>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13" name="Rectangle 12"/>
          <p:cNvSpPr/>
          <p:nvPr userDrawn="1"/>
        </p:nvSpPr>
        <p:spPr>
          <a:xfrm>
            <a:off x="6167797"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defTabSz="1219113">
              <a:spcAft>
                <a:spcPts val="1333"/>
              </a:spcAft>
            </a:pPr>
            <a:endParaRPr lang="en-GB" sz="1467" dirty="0">
              <a:solidFill>
                <a:srgbClr val="FFFFFF"/>
              </a:solidFill>
            </a:endParaRPr>
          </a:p>
        </p:txBody>
      </p:sp>
      <p:sp>
        <p:nvSpPr>
          <p:cNvPr id="2" name="Footer Placeholder 1"/>
          <p:cNvSpPr>
            <a:spLocks noGrp="1"/>
          </p:cNvSpPr>
          <p:nvPr>
            <p:ph type="ftr" sz="quarter" idx="30"/>
          </p:nvPr>
        </p:nvSpPr>
        <p:spPr/>
        <p:txBody>
          <a:bodyPr/>
          <a:lstStyle/>
          <a:p>
            <a:endParaRPr lang="en-GB" dirty="0">
              <a:solidFill>
                <a:srgbClr val="000000"/>
              </a:solidFill>
            </a:endParaRPr>
          </a:p>
        </p:txBody>
      </p:sp>
    </p:spTree>
    <p:extLst>
      <p:ext uri="{BB962C8B-B14F-4D97-AF65-F5344CB8AC3E}">
        <p14:creationId xmlns:p14="http://schemas.microsoft.com/office/powerpoint/2010/main" val="283540417"/>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2"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5" name="Rectangle 4"/>
          <p:cNvSpPr/>
          <p:nvPr userDrawn="1"/>
        </p:nvSpPr>
        <p:spPr>
          <a:xfrm>
            <a:off x="469900" y="1705968"/>
            <a:ext cx="3627438"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6" name="Rectangle 5"/>
          <p:cNvSpPr/>
          <p:nvPr userDrawn="1"/>
        </p:nvSpPr>
        <p:spPr>
          <a:xfrm>
            <a:off x="8104177"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1219113"/>
            <a:endParaRPr lang="en-GB" sz="1467" dirty="0">
              <a:solidFill>
                <a:srgbClr val="FFFFFF"/>
              </a:solidFill>
            </a:endParaRPr>
          </a:p>
        </p:txBody>
      </p:sp>
      <p:sp>
        <p:nvSpPr>
          <p:cNvPr id="7" name="Text Placeholder 8"/>
          <p:cNvSpPr>
            <a:spLocks noGrp="1"/>
          </p:cNvSpPr>
          <p:nvPr>
            <p:ph type="body" sz="quarter" idx="17"/>
          </p:nvPr>
        </p:nvSpPr>
        <p:spPr>
          <a:xfrm>
            <a:off x="4278313" y="1851442"/>
            <a:ext cx="3636962"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8" name="Text Placeholder 8"/>
          <p:cNvSpPr>
            <a:spLocks noGrp="1"/>
          </p:cNvSpPr>
          <p:nvPr>
            <p:ph type="body" sz="quarter" idx="18"/>
          </p:nvPr>
        </p:nvSpPr>
        <p:spPr>
          <a:xfrm>
            <a:off x="469900" y="1851442"/>
            <a:ext cx="3627438"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9" name="Text Placeholder 8"/>
          <p:cNvSpPr>
            <a:spLocks noGrp="1"/>
          </p:cNvSpPr>
          <p:nvPr>
            <p:ph type="body" sz="quarter" idx="19"/>
          </p:nvPr>
        </p:nvSpPr>
        <p:spPr>
          <a:xfrm>
            <a:off x="8093076" y="1851442"/>
            <a:ext cx="3629025" cy="3845755"/>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2"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11"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0"/>
          </p:nvPr>
        </p:nvSpPr>
        <p:spPr/>
        <p:txBody>
          <a:bodyPr/>
          <a:lstStyle/>
          <a:p>
            <a:endParaRPr lang="en-GB" dirty="0">
              <a:solidFill>
                <a:srgbClr val="000000"/>
              </a:solidFill>
            </a:endParaRPr>
          </a:p>
        </p:txBody>
      </p:sp>
    </p:spTree>
    <p:extLst>
      <p:ext uri="{BB962C8B-B14F-4D97-AF65-F5344CB8AC3E}">
        <p14:creationId xmlns:p14="http://schemas.microsoft.com/office/powerpoint/2010/main" val="3248650191"/>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7" name="Text Placeholder 8"/>
          <p:cNvSpPr>
            <a:spLocks noGrp="1"/>
          </p:cNvSpPr>
          <p:nvPr>
            <p:ph type="body" sz="quarter" idx="20"/>
          </p:nvPr>
        </p:nvSpPr>
        <p:spPr>
          <a:xfrm>
            <a:off x="6243366" y="2556000"/>
            <a:ext cx="2592000" cy="3394800"/>
          </a:xfrm>
        </p:spPr>
        <p:txBody>
          <a:bodyPr/>
          <a:lstStyle>
            <a:lvl1pPr>
              <a:defRPr b="1">
                <a:solidFill>
                  <a:schemeClr val="accent1"/>
                </a:solidFill>
              </a:defRPr>
            </a:lvl1pPr>
            <a:lvl2pPr>
              <a:spcAft>
                <a:spcPts val="1333"/>
              </a:spcAft>
              <a:defRPr/>
            </a:lvl2pPr>
            <a:lvl3pPr marL="0" indent="0">
              <a:spcAft>
                <a:spcPts val="1333"/>
              </a:spcAft>
              <a:buFont typeface="Arial" panose="020B0604020202020204" pitchFamily="34" charset="0"/>
              <a:buChar char="​"/>
              <a:defRPr/>
            </a:lvl3pPr>
            <a:lvl4pPr marL="235183" indent="-235183">
              <a:spcAft>
                <a:spcPts val="1333"/>
              </a:spcAft>
              <a:buFont typeface="Arial" panose="020B0604020202020204" pitchFamily="34" charset="0"/>
              <a:buChar char="•"/>
              <a:defRPr/>
            </a:lvl4pPr>
            <a:lvl5pPr marL="475166" indent="-235183">
              <a:spcAft>
                <a:spcPts val="1333"/>
              </a:spcAft>
              <a:defRPr baseline="0"/>
            </a:lvl5pPr>
            <a:lvl6pPr marL="475166" indent="-235183">
              <a:spcAft>
                <a:spcPts val="1333"/>
              </a:spcAft>
              <a:buFont typeface="Verdana" panose="020B0604030504040204" pitchFamily="34" charset="0"/>
              <a:buChar char="−"/>
              <a:defRPr/>
            </a:lvl6pPr>
            <a:lvl7pPr marL="475166" indent="-235183">
              <a:spcAft>
                <a:spcPts val="1333"/>
              </a:spcAft>
              <a:defRPr/>
            </a:lvl7pPr>
            <a:lvl8pPr marL="475166" indent="-235183">
              <a:spcAft>
                <a:spcPts val="1333"/>
              </a:spcAft>
              <a:defRPr/>
            </a:lvl8pPr>
            <a:lvl9pPr marL="475166" indent="-235183">
              <a:spcAft>
                <a:spcPts val="1333"/>
              </a:spcAft>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0"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9"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000000"/>
              </a:solidFill>
            </a:endParaRPr>
          </a:p>
        </p:txBody>
      </p:sp>
    </p:spTree>
    <p:extLst>
      <p:ext uri="{BB962C8B-B14F-4D97-AF65-F5344CB8AC3E}">
        <p14:creationId xmlns:p14="http://schemas.microsoft.com/office/powerpoint/2010/main" val="1433403857"/>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Ref idx="1001">
        <a:schemeClr val="bg1"/>
      </p:bgRef>
    </p:bg>
    <p:spTree>
      <p:nvGrpSpPr>
        <p:cNvPr id="1" name=""/>
        <p:cNvGrpSpPr/>
        <p:nvPr/>
      </p:nvGrpSpPr>
      <p:grpSpPr>
        <a:xfrm>
          <a:off x="0" y="0"/>
          <a:ext cx="0" cy="0"/>
          <a:chOff x="0" y="0"/>
          <a:chExt cx="0" cy="0"/>
        </a:xfrm>
      </p:grpSpPr>
      <p:sp>
        <p:nvSpPr>
          <p:cNvPr id="11" name="Colored background"/>
          <p:cNvSpPr/>
          <p:nvPr userDrawn="1"/>
        </p:nvSpPr>
        <p:spPr bwMode="gray">
          <a:xfrm>
            <a:off x="0" y="0"/>
            <a:ext cx="12189600" cy="6858000"/>
          </a:xfrm>
          <a:prstGeom prst="rect">
            <a:avLst/>
          </a:prstGeom>
          <a:solidFill>
            <a:srgbClr val="046A38"/>
          </a:solidFill>
          <a:ln w="19050" algn="ctr">
            <a:noFill/>
            <a:miter lim="800000"/>
            <a:headEnd/>
            <a:tailEnd/>
          </a:ln>
        </p:spPr>
        <p:txBody>
          <a:bodyPr wrap="square" lIns="88894" tIns="88894" rIns="88894" bIns="88894" rtlCol="0" anchor="ctr"/>
          <a:lstStyle/>
          <a:p>
            <a:pPr algn="ctr" defTabSz="1219113">
              <a:lnSpc>
                <a:spcPct val="106000"/>
              </a:lnSpc>
              <a:buFont typeface="Wingdings 2" pitchFamily="18" charset="2"/>
              <a:buNone/>
            </a:pPr>
            <a:endParaRPr lang="en-GB" sz="1600" b="1" dirty="0" smtClean="0">
              <a:solidFill>
                <a:srgbClr val="FFFFFF"/>
              </a:solidFill>
            </a:endParaRPr>
          </a:p>
        </p:txBody>
      </p:sp>
      <p:sp>
        <p:nvSpPr>
          <p:cNvPr id="4" name="Text Placeholder 8"/>
          <p:cNvSpPr>
            <a:spLocks noGrp="1"/>
          </p:cNvSpPr>
          <p:nvPr>
            <p:ph type="body" sz="quarter" idx="17"/>
          </p:nvPr>
        </p:nvSpPr>
        <p:spPr>
          <a:xfrm>
            <a:off x="469903"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tx1"/>
                </a:solidFill>
              </a:defRPr>
            </a:lvl1pPr>
            <a:lvl2pPr>
              <a:spcAft>
                <a:spcPts val="1333"/>
              </a:spcAft>
              <a:defRPr>
                <a:solidFill>
                  <a:schemeClr val="tx1"/>
                </a:solidFill>
              </a:defRPr>
            </a:lvl2pPr>
            <a:lvl3pPr marL="0" indent="0">
              <a:spcAft>
                <a:spcPts val="1333"/>
              </a:spcAft>
              <a:buFont typeface="Arial" panose="020B0604020202020204" pitchFamily="34" charset="0"/>
              <a:buChar char="​"/>
              <a:defRPr>
                <a:solidFill>
                  <a:schemeClr val="tx1"/>
                </a:solidFill>
              </a:defRPr>
            </a:lvl3pPr>
            <a:lvl4pPr marL="235183" indent="-235183">
              <a:spcAft>
                <a:spcPts val="1333"/>
              </a:spcAft>
              <a:buFont typeface="Arial" panose="020B0604020202020204" pitchFamily="34" charset="0"/>
              <a:buChar char="•"/>
              <a:defRPr>
                <a:solidFill>
                  <a:schemeClr val="tx1"/>
                </a:solidFill>
              </a:defRPr>
            </a:lvl4pPr>
            <a:lvl5pPr marL="475166" indent="-235183">
              <a:spcAft>
                <a:spcPts val="1333"/>
              </a:spcAft>
              <a:defRPr baseline="0">
                <a:solidFill>
                  <a:schemeClr val="tx1"/>
                </a:solidFill>
              </a:defRPr>
            </a:lvl5pPr>
            <a:lvl6pPr marL="475166" indent="-235183">
              <a:spcAft>
                <a:spcPts val="1333"/>
              </a:spcAft>
              <a:buFont typeface="Verdana" panose="020B0604030504040204" pitchFamily="34" charset="0"/>
              <a:buChar char="−"/>
              <a:defRPr>
                <a:solidFill>
                  <a:schemeClr val="bg1"/>
                </a:solidFill>
              </a:defRPr>
            </a:lvl6pPr>
            <a:lvl7pPr marL="475166" indent="-235183">
              <a:spcAft>
                <a:spcPts val="1333"/>
              </a:spcAft>
              <a:defRPr>
                <a:solidFill>
                  <a:schemeClr val="bg1"/>
                </a:solidFill>
              </a:defRPr>
            </a:lvl7pPr>
            <a:lvl8pPr marL="475166" indent="-235183">
              <a:spcAft>
                <a:spcPts val="1333"/>
              </a:spcAft>
              <a:defRPr>
                <a:solidFill>
                  <a:schemeClr val="bg1"/>
                </a:solidFill>
              </a:defRPr>
            </a:lvl8pPr>
            <a:lvl9pPr marL="475166" indent="-235183">
              <a:spcAft>
                <a:spcPts val="1333"/>
              </a:spcAft>
              <a:defRPr>
                <a:solidFill>
                  <a:schemeClr val="bg1"/>
                </a:solidFill>
              </a:defRPr>
            </a:lvl9p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15" name="TextBox 14"/>
          <p:cNvSpPr txBox="1"/>
          <p:nvPr userDrawn="1"/>
        </p:nvSpPr>
        <p:spPr>
          <a:xfrm>
            <a:off x="11382379"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FFFFFF"/>
                </a:solidFill>
              </a:rPr>
              <a:pPr algn="r" defTabSz="1219113">
                <a:spcBef>
                  <a:spcPts val="800"/>
                </a:spcBef>
                <a:buSzPct val="100000"/>
                <a:buFont typeface="Arial"/>
                <a:buNone/>
              </a:pPr>
              <a:t>‹#›</a:t>
            </a:fld>
            <a:endParaRPr lang="en-GB" sz="650" dirty="0">
              <a:solidFill>
                <a:srgbClr val="FFFFFF"/>
              </a:solidFill>
            </a:endParaRPr>
          </a:p>
        </p:txBody>
      </p:sp>
      <p:sp>
        <p:nvSpPr>
          <p:cNvPr id="17"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solidFill>
                  <a:schemeClr val="tx1"/>
                </a:solidFill>
              </a:defRPr>
            </a:lvl1pPr>
          </a:lstStyle>
          <a:p>
            <a:r>
              <a:rPr lang="en-GB" noProof="0" dirty="0" smtClean="0"/>
              <a:t>Click to edit Master title style</a:t>
            </a:r>
            <a:endParaRPr lang="en-GB" noProof="0" dirty="0"/>
          </a:p>
        </p:txBody>
      </p:sp>
      <p:sp>
        <p:nvSpPr>
          <p:cNvPr id="16"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chemeClr val="tx1"/>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21"/>
          </p:nvPr>
        </p:nvSpPr>
        <p:spPr/>
        <p:txBody>
          <a:bodyPr/>
          <a:lstStyle/>
          <a:p>
            <a:endParaRPr lang="en-GB" dirty="0">
              <a:solidFill>
                <a:srgbClr val="FFFFFF"/>
              </a:solidFill>
            </a:endParaRPr>
          </a:p>
        </p:txBody>
      </p:sp>
    </p:spTree>
    <p:extLst>
      <p:ext uri="{BB962C8B-B14F-4D97-AF65-F5344CB8AC3E}">
        <p14:creationId xmlns:p14="http://schemas.microsoft.com/office/powerpoint/2010/main" val="2514827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71600" y="1665817"/>
            <a:ext cx="5537730" cy="4633383"/>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endParaRPr lang="en-GB" noProof="0" dirty="0"/>
          </a:p>
        </p:txBody>
      </p:sp>
      <p:sp>
        <p:nvSpPr>
          <p:cNvPr id="6"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5" name="Text Placeholder 8"/>
          <p:cNvSpPr>
            <a:spLocks noGrp="1"/>
          </p:cNvSpPr>
          <p:nvPr>
            <p:ph type="body" sz="quarter" idx="13" hasCustomPrompt="1"/>
          </p:nvPr>
        </p:nvSpPr>
        <p:spPr>
          <a:xfrm>
            <a:off x="469901" y="736689"/>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GB" noProof="0" dirty="0" smtClean="0"/>
              <a:t>Click to add subtitle</a:t>
            </a:r>
            <a:endParaRPr lang="en-GB" noProof="0" dirty="0"/>
          </a:p>
        </p:txBody>
      </p:sp>
      <p:sp>
        <p:nvSpPr>
          <p:cNvPr id="2" name="Footer Placeholder 1"/>
          <p:cNvSpPr>
            <a:spLocks noGrp="1"/>
          </p:cNvSpPr>
          <p:nvPr>
            <p:ph type="ftr" sz="quarter" idx="14"/>
          </p:nvPr>
        </p:nvSpPr>
        <p:spPr/>
        <p:txBody>
          <a:bodyPr/>
          <a:lstStyle/>
          <a:p>
            <a:endParaRPr lang="en-GB" dirty="0">
              <a:solidFill>
                <a:srgbClr val="000000"/>
              </a:solidFill>
            </a:endParaRPr>
          </a:p>
        </p:txBody>
      </p:sp>
    </p:spTree>
    <p:extLst>
      <p:ext uri="{BB962C8B-B14F-4D97-AF65-F5344CB8AC3E}">
        <p14:creationId xmlns:p14="http://schemas.microsoft.com/office/powerpoint/2010/main" val="25328871"/>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1" y="402587"/>
            <a:ext cx="11252200" cy="698501"/>
          </a:xfrm>
          <a:prstGeom prst="rect">
            <a:avLst/>
          </a:prstGeom>
        </p:spPr>
        <p:txBody>
          <a:bodyPr vert="horz" lIns="0" tIns="0" rIns="0" bIns="0" rtlCol="0" anchor="t" anchorCtr="0">
            <a:noAutofit/>
          </a:bodyPr>
          <a:lstStyle>
            <a:lvl1pPr>
              <a:defRPr sz="2000"/>
            </a:lvl1pPr>
          </a:lstStyle>
          <a:p>
            <a:r>
              <a:rPr lang="en-GB" noProof="0" dirty="0" smtClean="0"/>
              <a:t>Click to edit Master title style</a:t>
            </a:r>
            <a:endParaRPr lang="en-GB" noProof="0" dirty="0"/>
          </a:p>
        </p:txBody>
      </p:sp>
      <p:sp>
        <p:nvSpPr>
          <p:cNvPr id="2" name="Footer Placeholder 1"/>
          <p:cNvSpPr>
            <a:spLocks noGrp="1"/>
          </p:cNvSpPr>
          <p:nvPr>
            <p:ph type="ftr" sz="quarter" idx="10"/>
          </p:nvPr>
        </p:nvSpPr>
        <p:spPr/>
        <p:txBody>
          <a:bodyPr/>
          <a:lstStyle/>
          <a:p>
            <a:endParaRPr lang="en-GB" dirty="0">
              <a:solidFill>
                <a:srgbClr val="000000"/>
              </a:solidFill>
            </a:endParaRPr>
          </a:p>
        </p:txBody>
      </p:sp>
    </p:spTree>
    <p:extLst>
      <p:ext uri="{BB962C8B-B14F-4D97-AF65-F5344CB8AC3E}">
        <p14:creationId xmlns:p14="http://schemas.microsoft.com/office/powerpoint/2010/main" val="4261763302"/>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endParaRPr lang="en-GB" dirty="0">
              <a:solidFill>
                <a:srgbClr val="000000"/>
              </a:solidFill>
            </a:endParaRPr>
          </a:p>
        </p:txBody>
      </p:sp>
    </p:spTree>
    <p:extLst>
      <p:ext uri="{BB962C8B-B14F-4D97-AF65-F5344CB8AC3E}">
        <p14:creationId xmlns:p14="http://schemas.microsoft.com/office/powerpoint/2010/main" val="2996181950"/>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22" name="SD_InternalExternal"/>
          <p:cNvSpPr>
            <a:spLocks/>
          </p:cNvSpPr>
          <p:nvPr userDrawn="1"/>
        </p:nvSpPr>
        <p:spPr bwMode="auto">
          <a:xfrm>
            <a:off x="474358" y="3429001"/>
            <a:ext cx="9344330" cy="2870201"/>
          </a:xfrm>
          <a:prstGeom prst="rect">
            <a:avLst/>
          </a:prstGeom>
          <a:noFill/>
          <a:ln w="9525">
            <a:noFill/>
            <a:miter lim="800000"/>
            <a:headEnd/>
            <a:tailEnd/>
          </a:ln>
        </p:spPr>
        <p:txBody>
          <a:bodyPr lIns="0" tIns="0" rIns="0" bIns="0" anchor="b"/>
          <a:lstStyle/>
          <a:p>
            <a:pPr defTabSz="1019128">
              <a:buClr>
                <a:srgbClr val="000000"/>
              </a:buClr>
              <a:buSzPct val="80000"/>
              <a:buFont typeface="Wingdings" pitchFamily="2" charset="2"/>
              <a:buNone/>
            </a:pPr>
            <a:r>
              <a:rPr lang="en-GB" sz="900" noProof="1" smtClean="0">
                <a:solidFill>
                  <a:srgbClr val="000000"/>
                </a:solidFill>
              </a:rPr>
              <a:t>This is an internal document which provides confidential advice and guidance to partners and staff of Deloitte MCS Limited. It is not to be copied or made available to any other party.
© 2017 Deloitte MCS Limited. All rights reserved.</a:t>
            </a:r>
          </a:p>
        </p:txBody>
      </p:sp>
      <p:sp>
        <p:nvSpPr>
          <p:cNvPr id="20" name="SD_ART_Logo"/>
          <p:cNvSpPr/>
          <p:nvPr userDrawn="1"/>
        </p:nvSpPr>
        <p:spPr>
          <a:xfrm>
            <a:off x="475438" y="464400"/>
            <a:ext cx="2286000" cy="10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13"/>
            <a:endParaRPr lang="en-GB" sz="2400" dirty="0" smtClean="0">
              <a:solidFill>
                <a:srgbClr val="FFFFFF"/>
              </a:solidFill>
            </a:endParaRPr>
          </a:p>
        </p:txBody>
      </p:sp>
      <p:pic>
        <p:nvPicPr>
          <p:cNvPr id="3" name="SD_ART_Logo_bmkArt"/>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438" y="464401"/>
            <a:ext cx="2286000" cy="1002013"/>
          </a:xfrm>
          <a:prstGeom prst="rect">
            <a:avLst/>
          </a:prstGeom>
        </p:spPr>
      </p:pic>
      <p:sp>
        <p:nvSpPr>
          <p:cNvPr id="2" name="Footer Placeholder 1"/>
          <p:cNvSpPr>
            <a:spLocks noGrp="1"/>
          </p:cNvSpPr>
          <p:nvPr>
            <p:ph type="ftr" sz="quarter" idx="16"/>
          </p:nvPr>
        </p:nvSpPr>
        <p:spPr/>
        <p:txBody>
          <a:bodyPr/>
          <a:lstStyle>
            <a:lvl1pPr>
              <a:defRPr>
                <a:solidFill>
                  <a:schemeClr val="bg1"/>
                </a:solidFill>
              </a:defRPr>
            </a:lvl1pPr>
          </a:lstStyle>
          <a:p>
            <a:endParaRPr lang="en-GB" dirty="0">
              <a:solidFill>
                <a:srgbClr val="FFFFFF"/>
              </a:solidFill>
            </a:endParaRPr>
          </a:p>
        </p:txBody>
      </p:sp>
    </p:spTree>
    <p:extLst>
      <p:ext uri="{BB962C8B-B14F-4D97-AF65-F5344CB8AC3E}">
        <p14:creationId xmlns:p14="http://schemas.microsoft.com/office/powerpoint/2010/main" val="189757111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rtlCol="0">
            <a:noAutofit/>
          </a:bodyPr>
          <a:lstStyle>
            <a:lvl1pPr>
              <a:defRPr>
                <a:solidFill>
                  <a:schemeClr val="bg1"/>
                </a:solidFill>
              </a:defRPr>
            </a:lvl1p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anchor="b">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pic>
        <p:nvPicPr>
          <p:cNvPr id="18" name="Picture 17"/>
          <p:cNvPicPr>
            <a:picLocks noChangeAspect="1"/>
          </p:cNvPicPr>
          <p:nvPr userDrawn="1"/>
        </p:nvPicPr>
        <p:blipFill rotWithShape="1">
          <a:blip r:embed="rId3" cstate="print">
            <a:extLst>
              <a:ext uri="{28A0092B-C50C-407E-A947-70E740481C1C}">
                <a14:useLocalDpi xmlns:a14="http://schemas.microsoft.com/office/drawing/2010/main" val="0"/>
              </a:ext>
            </a:extLst>
          </a:blip>
          <a:srcRect b="54405"/>
          <a:stretch/>
        </p:blipFill>
        <p:spPr>
          <a:xfrm>
            <a:off x="366497" y="311148"/>
            <a:ext cx="1969414" cy="416052"/>
          </a:xfrm>
          <a:prstGeom prst="rect">
            <a:avLst/>
          </a:prstGeom>
        </p:spPr>
      </p:pic>
    </p:spTree>
    <p:extLst>
      <p:ext uri="{BB962C8B-B14F-4D97-AF65-F5344CB8AC3E}">
        <p14:creationId xmlns:p14="http://schemas.microsoft.com/office/powerpoint/2010/main" val="3584110853"/>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9" name="Picture Placeholder 8"/>
          <p:cNvSpPr>
            <a:spLocks noGrp="1" noChangeAspect="1"/>
          </p:cNvSpPr>
          <p:nvPr>
            <p:ph type="pic" sz="quarter" idx="11"/>
          </p:nvPr>
        </p:nvSpPr>
        <p:spPr>
          <a:xfrm>
            <a:off x="2489813" y="727200"/>
            <a:ext cx="7200000" cy="5400000"/>
          </a:xfrm>
          <a:prstGeom prst="rect">
            <a:avLst/>
          </a:prstGeom>
        </p:spPr>
        <p:txBody>
          <a:bodyPr rtlCol="0">
            <a:noAutofit/>
          </a:body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1961036046"/>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133">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9"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927483865"/>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CB8233B8-9FA3-4E81-8B20-DB786CF8072C}"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3201064454"/>
      </p:ext>
    </p:extLst>
  </p:cSld>
  <p:clrMapOvr>
    <a:masterClrMapping/>
  </p:clrMapOvr>
  <p:transition spd="slow" advClick="0" advTm="14000">
    <p:fade thruBlk="1"/>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rgbClr val="62B5E5"/>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86E0312C-ADDB-4C5F-A780-D80133C23F91}"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473396903"/>
      </p:ext>
    </p:extLst>
  </p:cSld>
  <p:clrMapOvr>
    <a:masterClrMapping/>
  </p:clrMapOvr>
  <p:transition spd="slow" advClick="0" advTm="14000">
    <p:fade thruBlk="1"/>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EDBD2319-F4B2-4189-A449-4EF0403C7B27}"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213170033"/>
      </p:ext>
    </p:extLst>
  </p:cSld>
  <p:clrMapOvr>
    <a:masterClrMapping/>
  </p:clrMapOvr>
  <p:transition spd="slow" advClick="0" advTm="14000">
    <p:fade thruBlk="1"/>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6156" name="think-cell Slide" r:id="rId4" imgW="360" imgH="360" progId="TCLayout.ActiveDocument.1">
                  <p:embed/>
                </p:oleObj>
              </mc:Choice>
              <mc:Fallback>
                <p:oleObj name="think-cell Slide" r:id="rId4" imgW="360" imgH="360" progId="TCLayout.ActiveDocument.1">
                  <p:embed/>
                  <p:pic>
                    <p:nvPicPr>
                      <p:cNvPr id="4"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6" name="TextBox 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426EE9F-C07A-4365-885C-EC11BE0B5723}"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294281126"/>
      </p:ext>
    </p:extLst>
  </p:cSld>
  <p:clrMapOvr>
    <a:masterClrMapping/>
  </p:clrMapOvr>
  <p:transition spd="slow" advClick="0" advTm="14000">
    <p:fade thruBlk="1"/>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rgbClr val="012169"/>
        </a:solidFill>
        <a:effectLst/>
      </p:bgPr>
    </p:bg>
    <p:spTree>
      <p:nvGrpSpPr>
        <p:cNvPr id="1" name=""/>
        <p:cNvGrpSpPr/>
        <p:nvPr/>
      </p:nvGrpSpPr>
      <p:grpSpPr>
        <a:xfrm>
          <a:off x="0" y="0"/>
          <a:ext cx="0" cy="0"/>
          <a:chOff x="0" y="0"/>
          <a:chExt cx="0" cy="0"/>
        </a:xfrm>
      </p:grpSpPr>
      <p:sp>
        <p:nvSpPr>
          <p:cNvPr id="3" name="TextBox 2"/>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78683FB8-D678-492C-9903-375821350388}"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2937897010"/>
      </p:ext>
    </p:extLst>
  </p:cSld>
  <p:clrMapOvr>
    <a:masterClrMapping/>
  </p:clrMapOvr>
  <p:transition spd="slow" advClick="0" advTm="14000">
    <p:fade thruBlk="1"/>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Key statement white">
    <p:spTree>
      <p:nvGrpSpPr>
        <p:cNvPr id="1" name=""/>
        <p:cNvGrpSpPr/>
        <p:nvPr/>
      </p:nvGrpSpPr>
      <p:grpSpPr>
        <a:xfrm>
          <a:off x="0" y="0"/>
          <a:ext cx="0" cy="0"/>
          <a:chOff x="0" y="0"/>
          <a:chExt cx="0" cy="0"/>
        </a:xfrm>
      </p:grpSpPr>
      <p:graphicFrame>
        <p:nvGraphicFramePr>
          <p:cNvPr id="3"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7180" name="think-cell Slide" r:id="rId4" imgW="360" imgH="360" progId="TCLayout.ActiveDocument.1">
                  <p:embed/>
                </p:oleObj>
              </mc:Choice>
              <mc:Fallback>
                <p:oleObj name="think-cell Slide" r:id="rId4" imgW="360" imgH="360" progId="TCLayout.ActiveDocument.1">
                  <p:embed/>
                  <p:pic>
                    <p:nvPicPr>
                      <p:cNvPr id="3"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endParaRPr lang="en-US" sz="650" dirty="0">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2516360409"/>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Plazmy_05_2017_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bg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bg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2653723037"/>
      </p:ext>
    </p:extLst>
  </p:cSld>
  <p:clrMapOvr>
    <a:masterClrMapping/>
  </p:clrMapOvr>
  <p:transition spd="slow" advClick="0" advTm="14000">
    <p:fade thruBlk="1"/>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Plazmy_05_2017_3">
    <p:bg>
      <p:bgPr>
        <a:solidFill>
          <a:schemeClr val="bg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tx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tx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2089689963"/>
      </p:ext>
    </p:extLst>
  </p:cSld>
  <p:clrMapOvr>
    <a:masterClrMapping/>
  </p:clrMapOvr>
  <p:transition spd="slow" advClick="0" advTm="14000">
    <p:fade thruBlk="1"/>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363715414"/>
      </p:ext>
    </p:extLst>
  </p:cSld>
  <p:clrMapOvr>
    <a:masterClrMapping/>
  </p:clrMapOvr>
  <p:transition spd="slow" advClick="0" advTm="14000">
    <p:fade thruBlk="1"/>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501651" y="317500"/>
            <a:ext cx="1120266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9" name="Text Placeholder 8"/>
          <p:cNvSpPr>
            <a:spLocks noGrp="1"/>
          </p:cNvSpPr>
          <p:nvPr>
            <p:ph type="body" sz="quarter" idx="13"/>
          </p:nvPr>
        </p:nvSpPr>
        <p:spPr>
          <a:xfrm>
            <a:off x="501651" y="651600"/>
            <a:ext cx="1120266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2017507920"/>
      </p:ext>
    </p:extLst>
  </p:cSld>
  <p:clrMapOvr>
    <a:masterClrMapping/>
  </p:clrMapOvr>
  <p:transition spd="slow" advClick="0" advTm="14000">
    <p:fade thruBlk="1"/>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8" name="Title Placeholder 1"/>
          <p:cNvSpPr>
            <a:spLocks noGrp="1"/>
          </p:cNvSpPr>
          <p:nvPr>
            <p:ph type="title"/>
          </p:nvPr>
        </p:nvSpPr>
        <p:spPr>
          <a:xfrm>
            <a:off x="501650" y="317500"/>
            <a:ext cx="11188700" cy="334100"/>
          </a:xfrm>
          <a:prstGeom prst="rect">
            <a:avLst/>
          </a:prstGeom>
        </p:spPr>
        <p:txBody>
          <a:bodyPr rtlCol="0">
            <a:noAutofit/>
          </a:bodyPr>
          <a:lstStyle>
            <a:lvl1pPr>
              <a:defRPr/>
            </a:lvl1pPr>
          </a:lstStyle>
          <a:p>
            <a:r>
              <a:rPr lang="en-US" noProof="0" dirty="0" smtClean="0"/>
              <a:t>Click to edit Master title style</a:t>
            </a:r>
            <a:endParaRPr lang="en-US" noProof="0" dirty="0"/>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986298703"/>
      </p:ext>
    </p:extLst>
  </p:cSld>
  <p:clrMapOvr>
    <a:masterClrMapping/>
  </p:clrMapOvr>
  <p:transition spd="slow" advClick="0" advTm="14000">
    <p:fade thruBlk="1"/>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1" name="Title Placeholder 1"/>
          <p:cNvSpPr>
            <a:spLocks noGrp="1"/>
          </p:cNvSpPr>
          <p:nvPr>
            <p:ph type="title"/>
          </p:nvPr>
        </p:nvSpPr>
        <p:spPr>
          <a:xfrm>
            <a:off x="501650" y="317500"/>
            <a:ext cx="11188700"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633408989"/>
      </p:ext>
    </p:extLst>
  </p:cSld>
  <p:clrMapOvr>
    <a:masterClrMapping/>
  </p:clrMapOvr>
  <p:transition spd="slow" advClick="0" advTm="14000">
    <p:fade thruBlk="1"/>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3 column green line">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8204" name="think-cell Slide" r:id="rId4" imgW="360" imgH="360" progId="TCLayout.ActiveDocument.1">
                  <p:embed/>
                </p:oleObj>
              </mc:Choice>
              <mc:Fallback>
                <p:oleObj name="think-cell Slide" r:id="rId4" imgW="360" imgH="360" progId="TCLayout.ActiveDocument.1">
                  <p:embed/>
                  <p:pic>
                    <p:nvPicPr>
                      <p:cNvPr id="11"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4" name="TextBox 13"/>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4DD06410-D99E-4A86-B097-07C46E184CDF}"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15" name="Rectangle 14"/>
          <p:cNvSpPr/>
          <p:nvPr/>
        </p:nvSpPr>
        <p:spPr>
          <a:xfrm>
            <a:off x="4320117" y="1706563"/>
            <a:ext cx="35560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6" name="Rectangle 15"/>
          <p:cNvSpPr/>
          <p:nvPr/>
        </p:nvSpPr>
        <p:spPr>
          <a:xfrm>
            <a:off x="503768" y="1700214"/>
            <a:ext cx="3560233"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7" name="Rectangle 16"/>
          <p:cNvSpPr/>
          <p:nvPr/>
        </p:nvSpPr>
        <p:spPr>
          <a:xfrm>
            <a:off x="8115300" y="1706563"/>
            <a:ext cx="3583517"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10"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992067997"/>
      </p:ext>
    </p:extLst>
  </p:cSld>
  <p:clrMapOvr>
    <a:masterClrMapping/>
  </p:clrMapOvr>
  <p:transition spd="slow" advClick="0" advTm="14000">
    <p:fade thruBlk="1"/>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Picture Placeholder 2"/>
          <p:cNvSpPr>
            <a:spLocks noGrp="1"/>
          </p:cNvSpPr>
          <p:nvPr>
            <p:ph type="pic" sz="quarter" idx="14"/>
          </p:nvPr>
        </p:nvSpPr>
        <p:spPr>
          <a:xfrm>
            <a:off x="501648" y="1700213"/>
            <a:ext cx="2400000" cy="1080000"/>
          </a:xfrm>
        </p:spPr>
        <p:txBody>
          <a:bodyPr rtlCol="0">
            <a:noAutofit/>
          </a:bodyPr>
          <a:lstStyle/>
          <a:p>
            <a:pPr lvl="0"/>
            <a:r>
              <a:rPr lang="en-US" noProof="0" smtClean="0"/>
              <a:t>Click icon to add picture</a:t>
            </a:r>
            <a:endParaRPr lang="cs-CZ" noProof="0" dirty="0"/>
          </a:p>
        </p:txBody>
      </p:sp>
      <p:sp>
        <p:nvSpPr>
          <p:cNvPr id="7" name="Picture Placeholder 2"/>
          <p:cNvSpPr>
            <a:spLocks noGrp="1"/>
          </p:cNvSpPr>
          <p:nvPr>
            <p:ph type="pic" sz="quarter" idx="15"/>
          </p:nvPr>
        </p:nvSpPr>
        <p:spPr>
          <a:xfrm>
            <a:off x="501648" y="2899875"/>
            <a:ext cx="2400000" cy="1080000"/>
          </a:xfrm>
        </p:spPr>
        <p:txBody>
          <a:bodyPr rtlCol="0">
            <a:noAutofit/>
          </a:bodyPr>
          <a:lstStyle/>
          <a:p>
            <a:pPr lvl="0"/>
            <a:r>
              <a:rPr lang="en-US" noProof="0" smtClean="0"/>
              <a:t>Click icon to add picture</a:t>
            </a:r>
            <a:endParaRPr lang="cs-CZ" noProof="0" dirty="0"/>
          </a:p>
        </p:txBody>
      </p:sp>
      <p:sp>
        <p:nvSpPr>
          <p:cNvPr id="10" name="Picture Placeholder 2"/>
          <p:cNvSpPr>
            <a:spLocks noGrp="1"/>
          </p:cNvSpPr>
          <p:nvPr>
            <p:ph type="pic" sz="quarter" idx="16"/>
          </p:nvPr>
        </p:nvSpPr>
        <p:spPr>
          <a:xfrm>
            <a:off x="501648" y="4099537"/>
            <a:ext cx="2400000" cy="1080000"/>
          </a:xfrm>
        </p:spPr>
        <p:txBody>
          <a:bodyPr rtlCol="0">
            <a:noAutofit/>
          </a:bodyPr>
          <a:lstStyle/>
          <a:p>
            <a:pPr lvl="0"/>
            <a:r>
              <a:rPr lang="en-US" noProof="0" smtClean="0"/>
              <a:t>Click icon to add picture</a:t>
            </a:r>
            <a:endParaRPr lang="cs-CZ" noProof="0" dirty="0"/>
          </a:p>
        </p:txBody>
      </p:sp>
      <p:sp>
        <p:nvSpPr>
          <p:cNvPr id="11" name="Picture Placeholder 2"/>
          <p:cNvSpPr>
            <a:spLocks noGrp="1"/>
          </p:cNvSpPr>
          <p:nvPr>
            <p:ph type="pic" sz="quarter" idx="17"/>
          </p:nvPr>
        </p:nvSpPr>
        <p:spPr>
          <a:xfrm>
            <a:off x="501648" y="5299199"/>
            <a:ext cx="2400000" cy="1080000"/>
          </a:xfrm>
        </p:spPr>
        <p:txBody>
          <a:bodyPr rtlCol="0">
            <a:noAutofit/>
          </a:bodyPr>
          <a:lstStyle/>
          <a:p>
            <a:pPr lvl="0"/>
            <a:r>
              <a:rPr lang="en-US" noProof="0" smtClean="0"/>
              <a:t>Click icon to add picture</a:t>
            </a:r>
            <a:endParaRPr lang="cs-CZ" noProof="0" dirty="0"/>
          </a:p>
        </p:txBody>
      </p:sp>
      <p:sp>
        <p:nvSpPr>
          <p:cNvPr id="5" name="Text Placeholder 4"/>
          <p:cNvSpPr>
            <a:spLocks noGrp="1"/>
          </p:cNvSpPr>
          <p:nvPr>
            <p:ph type="body" sz="quarter" idx="18"/>
          </p:nvPr>
        </p:nvSpPr>
        <p:spPr>
          <a:xfrm>
            <a:off x="3092605" y="2896827"/>
            <a:ext cx="8571395" cy="10830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2" name="Text Placeholder 11"/>
          <p:cNvSpPr>
            <a:spLocks noGrp="1"/>
          </p:cNvSpPr>
          <p:nvPr>
            <p:ph type="body" sz="quarter" idx="19"/>
          </p:nvPr>
        </p:nvSpPr>
        <p:spPr>
          <a:xfrm>
            <a:off x="3092605" y="1695641"/>
            <a:ext cx="8571395" cy="1084572"/>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5" name="Text Placeholder 14"/>
          <p:cNvSpPr>
            <a:spLocks noGrp="1"/>
          </p:cNvSpPr>
          <p:nvPr>
            <p:ph type="body" sz="quarter" idx="20"/>
          </p:nvPr>
        </p:nvSpPr>
        <p:spPr>
          <a:xfrm>
            <a:off x="3092605" y="4096489"/>
            <a:ext cx="8571395" cy="10830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7" name="Text Placeholder 16"/>
          <p:cNvSpPr>
            <a:spLocks noGrp="1"/>
          </p:cNvSpPr>
          <p:nvPr>
            <p:ph type="body" sz="quarter" idx="21"/>
          </p:nvPr>
        </p:nvSpPr>
        <p:spPr>
          <a:xfrm>
            <a:off x="3092605" y="5296151"/>
            <a:ext cx="8571395" cy="1083048"/>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85695935"/>
      </p:ext>
    </p:extLst>
  </p:cSld>
  <p:clrMapOvr>
    <a:masterClrMapping/>
  </p:clrMapOvr>
  <p:transition spd="slow" advClick="0" advTm="14000">
    <p:fade thruBlk="1"/>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Contacts_long CVs">
    <p:spTree>
      <p:nvGrpSpPr>
        <p:cNvPr id="1" name=""/>
        <p:cNvGrpSpPr/>
        <p:nvPr/>
      </p:nvGrpSpPr>
      <p:grpSpPr>
        <a:xfrm>
          <a:off x="0" y="0"/>
          <a:ext cx="0" cy="0"/>
          <a:chOff x="0" y="0"/>
          <a:chExt cx="0" cy="0"/>
        </a:xfrm>
      </p:grpSpPr>
      <p:graphicFrame>
        <p:nvGraphicFramePr>
          <p:cNvPr id="10"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9228" name="think-cell Slide" r:id="rId4" imgW="360" imgH="360" progId="TCLayout.ActiveDocument.1">
                  <p:embed/>
                </p:oleObj>
              </mc:Choice>
              <mc:Fallback>
                <p:oleObj name="think-cell Slide" r:id="rId4" imgW="360" imgH="360" progId="TCLayout.ActiveDocument.1">
                  <p:embed/>
                  <p:pic>
                    <p:nvPicPr>
                      <p:cNvPr id="10"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6" name="TextBox 15"/>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04F63DE4-3641-4752-8490-8FDEAB763202}"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18" name="Rectangle 17"/>
          <p:cNvSpPr/>
          <p:nvPr/>
        </p:nvSpPr>
        <p:spPr>
          <a:xfrm>
            <a:off x="503767"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9" name="Rectangle 18"/>
          <p:cNvSpPr/>
          <p:nvPr/>
        </p:nvSpPr>
        <p:spPr>
          <a:xfrm>
            <a:off x="6629400"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Picture Placeholder 2"/>
          <p:cNvSpPr>
            <a:spLocks noGrp="1" noChangeAspect="1"/>
          </p:cNvSpPr>
          <p:nvPr>
            <p:ph type="pic" sz="quarter" idx="14"/>
          </p:nvPr>
        </p:nvSpPr>
        <p:spPr>
          <a:xfrm>
            <a:off x="501648" y="1827213"/>
            <a:ext cx="2160000" cy="972000"/>
          </a:xfrm>
        </p:spPr>
        <p:txBody>
          <a:bodyPr rtlCol="0">
            <a:noAutofit/>
          </a:bodyPr>
          <a:lstStyle/>
          <a:p>
            <a:pPr lvl="0"/>
            <a:r>
              <a:rPr lang="en-US" noProof="0" smtClean="0"/>
              <a:t>Click icon to add picture</a:t>
            </a:r>
            <a:endParaRPr lang="cs-CZ" noProof="0" dirty="0"/>
          </a:p>
        </p:txBody>
      </p:sp>
      <p:sp>
        <p:nvSpPr>
          <p:cNvPr id="7" name="Picture Placeholder 2"/>
          <p:cNvSpPr>
            <a:spLocks noGrp="1" noChangeAspect="1"/>
          </p:cNvSpPr>
          <p:nvPr>
            <p:ph type="pic" sz="quarter" idx="15"/>
          </p:nvPr>
        </p:nvSpPr>
        <p:spPr>
          <a:xfrm>
            <a:off x="6629453" y="1827213"/>
            <a:ext cx="2160000" cy="972000"/>
          </a:xfrm>
        </p:spPr>
        <p:txBody>
          <a:bodyPr rtlCol="0">
            <a:noAutofit/>
          </a:bodyPr>
          <a:lstStyle/>
          <a:p>
            <a:pPr lvl="0"/>
            <a:r>
              <a:rPr lang="en-US" noProof="0" smtClean="0"/>
              <a:t>Click icon to add picture</a:t>
            </a:r>
            <a:endParaRPr lang="cs-CZ" noProof="0" dirty="0"/>
          </a:p>
        </p:txBody>
      </p:sp>
      <p:sp>
        <p:nvSpPr>
          <p:cNvPr id="5" name="Text Placeholder 4"/>
          <p:cNvSpPr>
            <a:spLocks noGrp="1"/>
          </p:cNvSpPr>
          <p:nvPr>
            <p:ph type="body" sz="quarter" idx="18"/>
          </p:nvPr>
        </p:nvSpPr>
        <p:spPr>
          <a:xfrm>
            <a:off x="8884800" y="1827213"/>
            <a:ext cx="2779200" cy="9694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p:txBody>
      </p:sp>
      <p:sp>
        <p:nvSpPr>
          <p:cNvPr id="12" name="Text Placeholder 11"/>
          <p:cNvSpPr>
            <a:spLocks noGrp="1"/>
          </p:cNvSpPr>
          <p:nvPr>
            <p:ph type="body" sz="quarter" idx="19"/>
          </p:nvPr>
        </p:nvSpPr>
        <p:spPr>
          <a:xfrm>
            <a:off x="2763953" y="1827213"/>
            <a:ext cx="2780759" cy="972000"/>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p:txBody>
      </p:sp>
      <p:sp>
        <p:nvSpPr>
          <p:cNvPr id="15" name="Text Placeholder 14"/>
          <p:cNvSpPr>
            <a:spLocks noGrp="1"/>
          </p:cNvSpPr>
          <p:nvPr>
            <p:ph type="body" sz="quarter" idx="20"/>
          </p:nvPr>
        </p:nvSpPr>
        <p:spPr>
          <a:xfrm>
            <a:off x="501649" y="2957885"/>
            <a:ext cx="5043063" cy="3421314"/>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7" name="Text Placeholder 16"/>
          <p:cNvSpPr>
            <a:spLocks noGrp="1"/>
          </p:cNvSpPr>
          <p:nvPr>
            <p:ph type="body" sz="quarter" idx="21"/>
          </p:nvPr>
        </p:nvSpPr>
        <p:spPr>
          <a:xfrm>
            <a:off x="6629453" y="2957885"/>
            <a:ext cx="5034547" cy="3421314"/>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958906524"/>
      </p:ext>
    </p:extLst>
  </p:cSld>
  <p:clrMapOvr>
    <a:masterClrMapping/>
  </p:clrMapOvr>
  <p:transition spd="slow" advClick="0" advTm="14000">
    <p:fade thruBlk="1"/>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Proposal Team profile">
    <p:spTree>
      <p:nvGrpSpPr>
        <p:cNvPr id="1" name=""/>
        <p:cNvGrpSpPr/>
        <p:nvPr/>
      </p:nvGrpSpPr>
      <p:grpSpPr>
        <a:xfrm>
          <a:off x="0" y="0"/>
          <a:ext cx="0" cy="0"/>
          <a:chOff x="0" y="0"/>
          <a:chExt cx="0" cy="0"/>
        </a:xfrm>
      </p:grpSpPr>
      <p:graphicFrame>
        <p:nvGraphicFramePr>
          <p:cNvPr id="12"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0252" name="think-cell Slide" r:id="rId4" imgW="360" imgH="360" progId="TCLayout.ActiveDocument.1">
                  <p:embed/>
                </p:oleObj>
              </mc:Choice>
              <mc:Fallback>
                <p:oleObj name="think-cell Slide" r:id="rId4" imgW="360" imgH="360" progId="TCLayout.ActiveDocument.1">
                  <p:embed/>
                  <p:pic>
                    <p:nvPicPr>
                      <p:cNvPr id="12"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Box 17"/>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9" name="TextBox 18"/>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20" name="TextBox 19"/>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382B2C1-CF07-48F8-96F5-A9D5F4DF99E1}"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21" name="Rectangle 20"/>
          <p:cNvSpPr/>
          <p:nvPr/>
        </p:nvSpPr>
        <p:spPr>
          <a:xfrm>
            <a:off x="503767" y="1706563"/>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2" name="Rectangle 21"/>
          <p:cNvSpPr/>
          <p:nvPr/>
        </p:nvSpPr>
        <p:spPr>
          <a:xfrm>
            <a:off x="6225118" y="1700214"/>
            <a:ext cx="5473700"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3" name="Rectangle 22"/>
          <p:cNvSpPr/>
          <p:nvPr/>
        </p:nvSpPr>
        <p:spPr>
          <a:xfrm>
            <a:off x="503767" y="4065589"/>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4" name="Rectangle 23"/>
          <p:cNvSpPr/>
          <p:nvPr/>
        </p:nvSpPr>
        <p:spPr>
          <a:xfrm>
            <a:off x="6225118" y="4065589"/>
            <a:ext cx="54737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8" name="Picture Placeholder 11"/>
          <p:cNvSpPr>
            <a:spLocks noGrp="1"/>
          </p:cNvSpPr>
          <p:nvPr>
            <p:ph type="pic" sz="quarter" idx="25"/>
          </p:nvPr>
        </p:nvSpPr>
        <p:spPr>
          <a:xfrm>
            <a:off x="504000" y="1880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51700419"/>
      </p:ext>
    </p:extLst>
  </p:cSld>
  <p:clrMapOvr>
    <a:masterClrMapping/>
  </p:clrMapOvr>
  <p:transition spd="slow" advClick="0" advTm="14000">
    <p:fade thruBlk="1"/>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Proposal Letter Layout">
    <p:spTree>
      <p:nvGrpSpPr>
        <p:cNvPr id="1" name=""/>
        <p:cNvGrpSpPr/>
        <p:nvPr/>
      </p:nvGrpSpPr>
      <p:grpSpPr>
        <a:xfrm>
          <a:off x="0" y="0"/>
          <a:ext cx="0" cy="0"/>
          <a:chOff x="0" y="0"/>
          <a:chExt cx="0" cy="0"/>
        </a:xfrm>
      </p:grpSpPr>
      <p:graphicFrame>
        <p:nvGraphicFramePr>
          <p:cNvPr id="5"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1276" name="think-cell Slide" r:id="rId4" imgW="360" imgH="360" progId="TCLayout.ActiveDocument.1">
                  <p:embed/>
                </p:oleObj>
              </mc:Choice>
              <mc:Fallback>
                <p:oleObj name="think-cell Slide" r:id="rId4" imgW="360" imgH="360" progId="TCLayout.ActiveDocument.1">
                  <p:embed/>
                  <p:pic>
                    <p:nvPicPr>
                      <p:cNvPr id="5"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7" name="TextBox 6"/>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8" name="TextBox 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4FF5BD3C-7CF3-48E9-B568-6AA9175D52D7}"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grpSp>
        <p:nvGrpSpPr>
          <p:cNvPr id="9" name="Group 8"/>
          <p:cNvGrpSpPr/>
          <p:nvPr/>
        </p:nvGrpSpPr>
        <p:grpSpPr>
          <a:xfrm>
            <a:off x="503988" y="378000"/>
            <a:ext cx="2160000" cy="307976"/>
            <a:chOff x="398463" y="404813"/>
            <a:chExt cx="1627187" cy="307976"/>
          </a:xfrm>
          <a:solidFill>
            <a:schemeClr val="tx1"/>
          </a:solidFill>
        </p:grpSpPr>
        <p:sp>
          <p:nvSpPr>
            <p:cNvPr id="10"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9"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1"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2" name="Freeform 21"/>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14" name="Text Placeholder 18"/>
          <p:cNvSpPr>
            <a:spLocks noGrp="1"/>
          </p:cNvSpPr>
          <p:nvPr>
            <p:ph idx="1"/>
          </p:nvPr>
        </p:nvSpPr>
        <p:spPr>
          <a:xfrm>
            <a:off x="2880139" y="2372140"/>
            <a:ext cx="8786928" cy="4009612"/>
          </a:xfrm>
          <a:prstGeom prst="rect">
            <a:avLst/>
          </a:prstGeom>
        </p:spPr>
        <p:txBody>
          <a:bodyPr rtlCol="0">
            <a:noAutofit/>
          </a:bodyPr>
          <a:lstStyle>
            <a:lvl3pPr marL="345600" indent="-172800">
              <a:buFont typeface="Verdana" panose="020B0604030504040204" pitchFamily="34" charset="0"/>
              <a:buChar char="−"/>
              <a:defRPr/>
            </a:lvl3pPr>
            <a:lvl4pPr marL="518400" indent="-172800">
              <a:buFont typeface="Verdana" panose="020B0604030504040204" pitchFamily="34" charset="0"/>
              <a:buChar cha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8" name="Text Placeholder 17"/>
          <p:cNvSpPr>
            <a:spLocks noGrp="1"/>
          </p:cNvSpPr>
          <p:nvPr>
            <p:ph type="body" sz="quarter" idx="11"/>
          </p:nvPr>
        </p:nvSpPr>
        <p:spPr>
          <a:xfrm>
            <a:off x="9027067" y="384351"/>
            <a:ext cx="2640000" cy="1855267"/>
          </a:xfrm>
        </p:spPr>
        <p:txBody>
          <a:bodyPr/>
          <a:lstStyle>
            <a:lvl1pPr>
              <a:spcAft>
                <a:spcPts val="0"/>
              </a:spcAft>
              <a:defRPr sz="700"/>
            </a:lvl1pPr>
            <a:lvl2pPr>
              <a:spcAft>
                <a:spcPts val="0"/>
              </a:spcAft>
              <a:defRPr sz="700"/>
            </a:lvl2pPr>
            <a:lvl3pPr>
              <a:spcAft>
                <a:spcPts val="0"/>
              </a:spcAft>
              <a:defRPr sz="700"/>
            </a:lvl3pPr>
            <a:lvl4pPr>
              <a:spcAft>
                <a:spcPts val="0"/>
              </a:spcAft>
              <a:defRPr sz="700"/>
            </a:lvl4pPr>
            <a:lvl5pPr>
              <a:spcAft>
                <a:spcPts val="0"/>
              </a:spcAft>
              <a:defRPr sz="700"/>
            </a:lvl5pPr>
          </a:lstStyle>
          <a:p>
            <a:pPr lvl="0"/>
            <a:r>
              <a:rPr lang="en-US" smtClean="0"/>
              <a:t>Click to edit Master text styles</a:t>
            </a:r>
          </a:p>
        </p:txBody>
      </p:sp>
      <p:sp>
        <p:nvSpPr>
          <p:cNvPr id="20" name="Text Placeholder 19"/>
          <p:cNvSpPr>
            <a:spLocks noGrp="1"/>
          </p:cNvSpPr>
          <p:nvPr>
            <p:ph type="body" sz="quarter" idx="12"/>
          </p:nvPr>
        </p:nvSpPr>
        <p:spPr>
          <a:xfrm>
            <a:off x="503988" y="2372140"/>
            <a:ext cx="2160000" cy="4009612"/>
          </a:xfrm>
        </p:spPr>
        <p:txBody>
          <a:bodyPr/>
          <a:lstStyle>
            <a:lvl1pPr>
              <a:defRPr sz="1200"/>
            </a:lvl1pPr>
            <a:lvl2pPr>
              <a:defRPr sz="1200"/>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497382777"/>
      </p:ext>
    </p:extLst>
  </p:cSld>
  <p:clrMapOvr>
    <a:masterClrMapping/>
  </p:clrMapOvr>
  <p:transition spd="slow" advClick="0" advTm="14000">
    <p:fade thruBlk="1"/>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p:spTree>
      <p:nvGrpSpPr>
        <p:cNvPr id="1" name=""/>
        <p:cNvGrpSpPr/>
        <p:nvPr/>
      </p:nvGrpSpPr>
      <p:grpSpPr>
        <a:xfrm>
          <a:off x="0" y="0"/>
          <a:ext cx="0" cy="0"/>
          <a:chOff x="0" y="0"/>
          <a:chExt cx="0" cy="0"/>
        </a:xfrm>
      </p:grpSpPr>
      <p:graphicFrame>
        <p:nvGraphicFramePr>
          <p:cNvPr id="6"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2300" name="think-cell Slide" r:id="rId4" imgW="360" imgH="360" progId="TCLayout.ActiveDocument.1">
                  <p:embed/>
                </p:oleObj>
              </mc:Choice>
              <mc:Fallback>
                <p:oleObj name="think-cell Slide" r:id="rId4" imgW="360" imgH="360" progId="TCLayout.ActiveDocument.1">
                  <p:embed/>
                  <p:pic>
                    <p:nvPicPr>
                      <p:cNvPr id="6"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0" name="TextBox 9"/>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1" name="TextBox 10"/>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EF4C58F5-FE9D-4B78-AE8E-5CC193A22FAC}"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cxnSp>
        <p:nvCxnSpPr>
          <p:cNvPr id="12" name="Straight Connector 11"/>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2930358" y="1665289"/>
            <a:ext cx="8736708" cy="4713911"/>
          </a:xfrm>
          <a:prstGeom prst="rect">
            <a:avLst/>
          </a:prstGeom>
        </p:spPr>
        <p:txBody>
          <a:bodyPr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dirty="0"/>
          </a:p>
        </p:txBody>
      </p:sp>
    </p:spTree>
    <p:extLst>
      <p:ext uri="{BB962C8B-B14F-4D97-AF65-F5344CB8AC3E}">
        <p14:creationId xmlns:p14="http://schemas.microsoft.com/office/powerpoint/2010/main" val="563829246"/>
      </p:ext>
    </p:extLst>
  </p:cSld>
  <p:clrMapOvr>
    <a:masterClrMapping/>
  </p:clrMapOvr>
  <p:transition spd="slow" advClick="0" advTm="14000">
    <p:fade thruBlk="1"/>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CVs">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3324" name="think-cell Slide" r:id="rId4" imgW="360" imgH="360" progId="TCLayout.ActiveDocument.1">
                  <p:embed/>
                </p:oleObj>
              </mc:Choice>
              <mc:Fallback>
                <p:oleObj name="think-cell Slide" r:id="rId4" imgW="360" imgH="360" progId="TCLayout.ActiveDocument.1">
                  <p:embed/>
                  <p:pic>
                    <p:nvPicPr>
                      <p:cNvPr id="11"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6" name="TextBox 1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8" name="TextBox 1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2A8376DF-C6A7-42D7-AEAA-B1C8127831E8}"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cxnSp>
        <p:nvCxnSpPr>
          <p:cNvPr id="20" name="Straight Connector 19"/>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dirty="0"/>
          </a:p>
        </p:txBody>
      </p:sp>
      <p:sp>
        <p:nvSpPr>
          <p:cNvPr id="4" name="Picture Placeholder 3"/>
          <p:cNvSpPr>
            <a:spLocks noGrp="1" noChangeAspect="1"/>
          </p:cNvSpPr>
          <p:nvPr>
            <p:ph type="pic" sz="quarter" idx="15"/>
          </p:nvPr>
        </p:nvSpPr>
        <p:spPr>
          <a:xfrm>
            <a:off x="2930357" y="1665288"/>
            <a:ext cx="1920000" cy="864000"/>
          </a:xfrm>
        </p:spPr>
        <p:txBody>
          <a:bodyPr rtlCol="0">
            <a:noAutofit/>
          </a:bodyPr>
          <a:lstStyle/>
          <a:p>
            <a:pPr lvl="0"/>
            <a:r>
              <a:rPr lang="en-US" noProof="0" smtClean="0"/>
              <a:t>Click icon to add picture</a:t>
            </a:r>
            <a:endParaRPr lang="cs-CZ" noProof="0"/>
          </a:p>
        </p:txBody>
      </p:sp>
      <p:sp>
        <p:nvSpPr>
          <p:cNvPr id="7" name="Text Placeholder 6"/>
          <p:cNvSpPr>
            <a:spLocks noGrp="1"/>
          </p:cNvSpPr>
          <p:nvPr>
            <p:ph type="body" sz="quarter" idx="16"/>
          </p:nvPr>
        </p:nvSpPr>
        <p:spPr>
          <a:xfrm>
            <a:off x="2930357" y="2777341"/>
            <a:ext cx="4080000" cy="3601857"/>
          </a:xfrm>
        </p:spPr>
        <p:txBody>
          <a:bodyPr/>
          <a:lstStyle>
            <a:lvl1pPr>
              <a:defRPr sz="1000"/>
            </a:lvl1pPr>
            <a:lvl2pPr>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12" name="Text Placeholder 11"/>
          <p:cNvSpPr>
            <a:spLocks noGrp="1"/>
          </p:cNvSpPr>
          <p:nvPr>
            <p:ph type="body" sz="quarter" idx="17"/>
          </p:nvPr>
        </p:nvSpPr>
        <p:spPr>
          <a:xfrm>
            <a:off x="4979811" y="1665632"/>
            <a:ext cx="2030547" cy="863657"/>
          </a:xfrm>
        </p:spPr>
        <p:txBody>
          <a:bodyPr/>
          <a:lstStyle>
            <a:lvl1pPr>
              <a:defRPr sz="1000" b="1">
                <a:solidFill>
                  <a:schemeClr val="tx1"/>
                </a:solidFill>
              </a:defRPr>
            </a:lvl1pPr>
            <a:lvl2pPr marL="0" indent="0">
              <a:buNone/>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p:txBody>
      </p:sp>
      <p:sp>
        <p:nvSpPr>
          <p:cNvPr id="15" name="Picture Placeholder 14"/>
          <p:cNvSpPr>
            <a:spLocks noGrp="1"/>
          </p:cNvSpPr>
          <p:nvPr>
            <p:ph type="pic" sz="quarter" idx="18"/>
          </p:nvPr>
        </p:nvSpPr>
        <p:spPr>
          <a:xfrm>
            <a:off x="7584000" y="1659782"/>
            <a:ext cx="1920000" cy="869506"/>
          </a:xfrm>
        </p:spPr>
        <p:txBody>
          <a:bodyPr rtlCol="0">
            <a:noAutofit/>
          </a:bodyPr>
          <a:lstStyle/>
          <a:p>
            <a:pPr lvl="0"/>
            <a:r>
              <a:rPr lang="en-US" noProof="0" smtClean="0"/>
              <a:t>Click icon to add picture</a:t>
            </a:r>
            <a:endParaRPr lang="cs-CZ" noProof="0"/>
          </a:p>
        </p:txBody>
      </p:sp>
      <p:sp>
        <p:nvSpPr>
          <p:cNvPr id="17" name="Text Placeholder 16"/>
          <p:cNvSpPr>
            <a:spLocks noGrp="1"/>
          </p:cNvSpPr>
          <p:nvPr>
            <p:ph type="body" sz="quarter" idx="19"/>
          </p:nvPr>
        </p:nvSpPr>
        <p:spPr>
          <a:xfrm>
            <a:off x="9634347" y="1659782"/>
            <a:ext cx="2029652" cy="869506"/>
          </a:xfrm>
        </p:spPr>
        <p:txBody>
          <a:bodyPr/>
          <a:lstStyle>
            <a:lvl1pPr>
              <a:defRPr sz="1000" b="1"/>
            </a:lvl1pPr>
            <a:lvl2pPr marL="0" indent="0">
              <a:buNone/>
              <a:defRPr sz="1000"/>
            </a:lvl2pPr>
          </a:lstStyle>
          <a:p>
            <a:pPr lvl="0"/>
            <a:r>
              <a:rPr lang="en-US" smtClean="0"/>
              <a:t>Click to edit Master text styles</a:t>
            </a:r>
          </a:p>
          <a:p>
            <a:pPr lvl="1"/>
            <a:r>
              <a:rPr lang="en-US" smtClean="0"/>
              <a:t>Second level</a:t>
            </a:r>
          </a:p>
        </p:txBody>
      </p:sp>
      <p:sp>
        <p:nvSpPr>
          <p:cNvPr id="19" name="Text Placeholder 18"/>
          <p:cNvSpPr>
            <a:spLocks noGrp="1"/>
          </p:cNvSpPr>
          <p:nvPr>
            <p:ph type="body" sz="quarter" idx="20"/>
          </p:nvPr>
        </p:nvSpPr>
        <p:spPr>
          <a:xfrm>
            <a:off x="7584000" y="2777341"/>
            <a:ext cx="4080000" cy="3601857"/>
          </a:xfrm>
        </p:spPr>
        <p:txBody>
          <a:bodyPr/>
          <a:lstStyle>
            <a:lvl1pPr>
              <a:defRPr sz="1000"/>
            </a:lvl1pPr>
            <a:lvl2pPr>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Tree>
    <p:extLst>
      <p:ext uri="{BB962C8B-B14F-4D97-AF65-F5344CB8AC3E}">
        <p14:creationId xmlns:p14="http://schemas.microsoft.com/office/powerpoint/2010/main" val="2749815053"/>
      </p:ext>
    </p:extLst>
  </p:cSld>
  <p:clrMapOvr>
    <a:masterClrMapping/>
  </p:clrMapOvr>
  <p:transition spd="slow" advClick="0" advTm="14000">
    <p:fade thruBlk="1"/>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 y="2933701"/>
            <a:ext cx="2296584"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lvl1pPr>
          </a:lstStyle>
          <a:p>
            <a:pPr lvl="0"/>
            <a:r>
              <a:rPr lang="en-US" noProof="0" smtClean="0"/>
              <a:t>Click to edit Master text styles</a:t>
            </a:r>
          </a:p>
        </p:txBody>
      </p:sp>
    </p:spTree>
    <p:extLst>
      <p:ext uri="{BB962C8B-B14F-4D97-AF65-F5344CB8AC3E}">
        <p14:creationId xmlns:p14="http://schemas.microsoft.com/office/powerpoint/2010/main" val="3053265055"/>
      </p:ext>
    </p:extLst>
  </p:cSld>
  <p:clrMapOvr>
    <a:masterClrMapping/>
  </p:clrMapOvr>
  <p:transition spd="slow" advClick="0" advTm="14000">
    <p:fade thruBlk="1"/>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 y="2933701"/>
            <a:ext cx="2406651"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solidFill>
                  <a:schemeClr val="tx1"/>
                </a:solidFill>
              </a:defRPr>
            </a:lvl1pPr>
          </a:lstStyle>
          <a:p>
            <a:pPr lvl="0"/>
            <a:r>
              <a:rPr lang="en-US" noProof="0" smtClean="0"/>
              <a:t>Click to edit Master text styles</a:t>
            </a:r>
          </a:p>
        </p:txBody>
      </p:sp>
    </p:spTree>
    <p:extLst>
      <p:ext uri="{BB962C8B-B14F-4D97-AF65-F5344CB8AC3E}">
        <p14:creationId xmlns:p14="http://schemas.microsoft.com/office/powerpoint/2010/main" val="3420216016"/>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0" y="1632757"/>
            <a:ext cx="7219577"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8" name="Right Triangle 7"/>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
        <p:nvSpPr>
          <p:cNvPr id="5" name="Rounded Rectangle 1"/>
          <p:cNvSpPr/>
          <p:nvPr userDrawn="1"/>
        </p:nvSpPr>
        <p:spPr bwMode="gray">
          <a:xfrm>
            <a:off x="-2" y="1"/>
            <a:ext cx="12206731" cy="1461317"/>
          </a:xfrm>
          <a:prstGeom prst="rect">
            <a:avLst/>
          </a:prstGeom>
          <a:solidFill>
            <a:schemeClr val="accent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9" name="Rectangle 2"/>
          <p:cNvSpPr>
            <a:spLocks noGrp="1" noChangeArrowheads="1"/>
          </p:cNvSpPr>
          <p:nvPr>
            <p:ph type="title" hasCustomPrompt="1"/>
          </p:nvPr>
        </p:nvSpPr>
        <p:spPr bwMode="auto">
          <a:xfrm>
            <a:off x="478369" y="254988"/>
            <a:ext cx="11265659"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3651390841"/>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5" name="Rounded Rectangle 1"/>
          <p:cNvSpPr/>
          <p:nvPr userDrawn="1"/>
        </p:nvSpPr>
        <p:spPr bwMode="gray">
          <a:xfrm>
            <a:off x="-2" y="1"/>
            <a:ext cx="9127875" cy="1461317"/>
          </a:xfrm>
          <a:prstGeom prst="rect">
            <a:avLst/>
          </a:prstGeom>
          <a:solidFill>
            <a:srgbClr val="62B5E5"/>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6" name="Rectangle 2"/>
          <p:cNvSpPr>
            <a:spLocks noGrp="1" noChangeArrowheads="1"/>
          </p:cNvSpPr>
          <p:nvPr>
            <p:ph type="title" hasCustomPrompt="1"/>
          </p:nvPr>
        </p:nvSpPr>
        <p:spPr bwMode="auto">
          <a:xfrm>
            <a:off x="478370" y="254988"/>
            <a:ext cx="8316213"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
        <p:nvSpPr>
          <p:cNvPr id="7" name="Right Triangle 6"/>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Tree>
    <p:extLst>
      <p:ext uri="{BB962C8B-B14F-4D97-AF65-F5344CB8AC3E}">
        <p14:creationId xmlns:p14="http://schemas.microsoft.com/office/powerpoint/2010/main" val="897907431"/>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6864">
          <p15:clr>
            <a:srgbClr val="FBAE40"/>
          </p15:clr>
        </p15:guide>
        <p15:guide id="6" orient="horz" pos="794">
          <p15:clr>
            <a:srgbClr val="FBAE40"/>
          </p15:clr>
        </p15:guide>
        <p15:guide id="7" orient="horz" pos="3538">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0" y="1632757"/>
            <a:ext cx="11236945"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6" name="Rectangle 2"/>
          <p:cNvSpPr>
            <a:spLocks noGrp="1" noChangeArrowheads="1"/>
          </p:cNvSpPr>
          <p:nvPr>
            <p:ph type="title" hasCustomPrompt="1"/>
          </p:nvPr>
        </p:nvSpPr>
        <p:spPr bwMode="auto">
          <a:xfrm>
            <a:off x="478369" y="254988"/>
            <a:ext cx="10158731"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3430250037"/>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4" name="Rectangle 3"/>
          <p:cNvSpPr/>
          <p:nvPr userDrawn="1"/>
        </p:nvSpPr>
        <p:spPr bwMode="gray">
          <a:xfrm>
            <a:off x="842" y="2"/>
            <a:ext cx="12192001" cy="6858000"/>
          </a:xfrm>
          <a:prstGeom prst="rect">
            <a:avLst/>
          </a:prstGeom>
          <a:solidFill>
            <a:schemeClr val="tx1"/>
          </a:solidFill>
          <a:ln w="19050" algn="ctr">
            <a:noFill/>
            <a:miter lim="800000"/>
            <a:headEnd/>
            <a:tailEnd/>
          </a:ln>
        </p:spPr>
        <p:txBody>
          <a:bodyPr wrap="square" lIns="55937" tIns="55937" rIns="55937" bIns="55937" rtlCol="0" anchor="ctr"/>
          <a:lstStyle/>
          <a:p>
            <a:pPr algn="ctr" fontAlgn="auto">
              <a:lnSpc>
                <a:spcPct val="106000"/>
              </a:lnSpc>
              <a:spcBef>
                <a:spcPts val="0"/>
              </a:spcBef>
              <a:spcAft>
                <a:spcPts val="0"/>
              </a:spcAft>
              <a:buFont typeface="Wingdings 2" pitchFamily="18" charset="2"/>
              <a:buNone/>
            </a:pPr>
            <a:endParaRPr lang="cs-CZ" sz="1007" b="1" dirty="0">
              <a:solidFill>
                <a:prstClr val="white"/>
              </a:solidFill>
              <a:latin typeface="Verdana"/>
              <a:cs typeface="+mn-cs"/>
            </a:endParaRPr>
          </a:p>
        </p:txBody>
      </p:sp>
      <p:sp>
        <p:nvSpPr>
          <p:cNvPr id="3" name="Content Placeholder 2"/>
          <p:cNvSpPr>
            <a:spLocks noGrp="1"/>
          </p:cNvSpPr>
          <p:nvPr>
            <p:ph idx="1"/>
          </p:nvPr>
        </p:nvSpPr>
        <p:spPr>
          <a:xfrm>
            <a:off x="478372" y="1632757"/>
            <a:ext cx="11236945" cy="4506273"/>
          </a:xfrm>
        </p:spPr>
        <p:txBody>
          <a:bodyPr>
            <a:noAutofit/>
          </a:bodyPr>
          <a:lstStyle>
            <a:lvl1pPr>
              <a:spcAft>
                <a:spcPts val="891"/>
              </a:spcAft>
              <a:defRPr sz="1355">
                <a:solidFill>
                  <a:schemeClr val="bg1"/>
                </a:solidFill>
              </a:defRPr>
            </a:lvl1pPr>
          </a:lstStyle>
          <a:p>
            <a:pPr lvl="0"/>
            <a:r>
              <a:rPr lang="en-US" dirty="0"/>
              <a:t>Click to edit Master text styles</a:t>
            </a:r>
          </a:p>
        </p:txBody>
      </p:sp>
      <p:sp>
        <p:nvSpPr>
          <p:cNvPr id="5" name="Rounded Rectangle 1"/>
          <p:cNvSpPr/>
          <p:nvPr userDrawn="1"/>
        </p:nvSpPr>
        <p:spPr bwMode="gray">
          <a:xfrm>
            <a:off x="-1" y="2"/>
            <a:ext cx="12192001" cy="1461317"/>
          </a:xfrm>
          <a:prstGeom prst="rect">
            <a:avLst/>
          </a:prstGeom>
          <a:solidFill>
            <a:srgbClr val="62B5E5"/>
          </a:solidFill>
          <a:ln w="19050" algn="ctr">
            <a:noFill/>
            <a:miter lim="800000"/>
            <a:headEnd/>
            <a:tailEnd/>
          </a:ln>
        </p:spPr>
        <p:txBody>
          <a:bodyPr wrap="square" lIns="55937" tIns="55937" rIns="55937" bIns="55937" rtlCol="0" anchor="ctr"/>
          <a:lstStyle/>
          <a:p>
            <a:pPr algn="ctr" fontAlgn="auto">
              <a:lnSpc>
                <a:spcPct val="106000"/>
              </a:lnSpc>
              <a:spcBef>
                <a:spcPts val="0"/>
              </a:spcBef>
              <a:spcAft>
                <a:spcPts val="0"/>
              </a:spcAft>
              <a:buFont typeface="Wingdings 2" pitchFamily="18" charset="2"/>
              <a:buNone/>
            </a:pPr>
            <a:endParaRPr lang="cs-CZ" sz="1007" b="1" dirty="0">
              <a:solidFill>
                <a:prstClr val="white"/>
              </a:solidFill>
              <a:latin typeface="Verdana"/>
              <a:cs typeface="+mn-cs"/>
            </a:endParaRPr>
          </a:p>
        </p:txBody>
      </p:sp>
      <p:sp>
        <p:nvSpPr>
          <p:cNvPr id="6" name="Rectangle 2"/>
          <p:cNvSpPr>
            <a:spLocks noGrp="1" noChangeArrowheads="1"/>
          </p:cNvSpPr>
          <p:nvPr>
            <p:ph type="title" hasCustomPrompt="1"/>
          </p:nvPr>
        </p:nvSpPr>
        <p:spPr bwMode="auto">
          <a:xfrm>
            <a:off x="478368" y="254988"/>
            <a:ext cx="11236947"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696">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3156948195"/>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Rounded Rectangle 1"/>
          <p:cNvSpPr/>
          <p:nvPr userDrawn="1"/>
        </p:nvSpPr>
        <p:spPr bwMode="gray">
          <a:xfrm>
            <a:off x="-1" y="1"/>
            <a:ext cx="12192001" cy="1461317"/>
          </a:xfrm>
          <a:prstGeom prst="rect">
            <a:avLst/>
          </a:prstGeom>
          <a:solidFill>
            <a:schemeClr val="accent5"/>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524" b="1" dirty="0">
              <a:solidFill>
                <a:prstClr val="white"/>
              </a:solidFill>
            </a:endParaRPr>
          </a:p>
        </p:txBody>
      </p:sp>
      <p:sp>
        <p:nvSpPr>
          <p:cNvPr id="3" name="Content Placeholder 2"/>
          <p:cNvSpPr>
            <a:spLocks noGrp="1"/>
          </p:cNvSpPr>
          <p:nvPr>
            <p:ph idx="1"/>
          </p:nvPr>
        </p:nvSpPr>
        <p:spPr>
          <a:xfrm>
            <a:off x="478368" y="1632757"/>
            <a:ext cx="11236945" cy="4506273"/>
          </a:xfrm>
        </p:spPr>
        <p:txBody>
          <a:bodyPr>
            <a:noAutofit/>
          </a:bodyPr>
          <a:lstStyle>
            <a:lvl1pPr>
              <a:defRPr sz="1355">
                <a:solidFill>
                  <a:schemeClr val="tx1"/>
                </a:solidFill>
              </a:defRPr>
            </a:lvl1pPr>
          </a:lstStyle>
          <a:p>
            <a:pPr lvl="0"/>
            <a:r>
              <a:rPr lang="en-US" dirty="0"/>
              <a:t>Click to edit Master text styles</a:t>
            </a:r>
          </a:p>
        </p:txBody>
      </p:sp>
      <p:sp>
        <p:nvSpPr>
          <p:cNvPr id="6" name="Rectangle 2"/>
          <p:cNvSpPr>
            <a:spLocks noGrp="1" noChangeArrowheads="1"/>
          </p:cNvSpPr>
          <p:nvPr>
            <p:ph type="title" hasCustomPrompt="1"/>
          </p:nvPr>
        </p:nvSpPr>
        <p:spPr bwMode="auto">
          <a:xfrm>
            <a:off x="478366" y="254988"/>
            <a:ext cx="11236945"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4064955292"/>
      </p:ext>
    </p:extLst>
  </p:cSld>
  <p:clrMapOvr>
    <a:masterClrMapping/>
  </p:clrMapOvr>
  <p:transition spd="slow" advClick="0" advTm="14000">
    <p:fade thruBlk="1"/>
  </p:transition>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1" y="1632757"/>
            <a:ext cx="5617631"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5" name="Rounded Rectangle 1"/>
          <p:cNvSpPr/>
          <p:nvPr userDrawn="1"/>
        </p:nvSpPr>
        <p:spPr bwMode="gray">
          <a:xfrm>
            <a:off x="-2" y="1"/>
            <a:ext cx="6096003" cy="1461317"/>
          </a:xfrm>
          <a:prstGeom prst="rect">
            <a:avLst/>
          </a:prstGeom>
          <a:solidFill>
            <a:schemeClr val="accent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6" name="Rectangle 2"/>
          <p:cNvSpPr>
            <a:spLocks noGrp="1" noChangeArrowheads="1"/>
          </p:cNvSpPr>
          <p:nvPr>
            <p:ph type="title" hasCustomPrompt="1"/>
          </p:nvPr>
        </p:nvSpPr>
        <p:spPr bwMode="auto">
          <a:xfrm>
            <a:off x="478370" y="254988"/>
            <a:ext cx="5490765"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
        <p:nvSpPr>
          <p:cNvPr id="7" name="Right Triangle 6"/>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Tree>
    <p:extLst>
      <p:ext uri="{BB962C8B-B14F-4D97-AF65-F5344CB8AC3E}">
        <p14:creationId xmlns:p14="http://schemas.microsoft.com/office/powerpoint/2010/main" val="4117822267"/>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4" name="Rectangle 3"/>
          <p:cNvSpPr/>
          <p:nvPr userDrawn="1"/>
        </p:nvSpPr>
        <p:spPr bwMode="gray">
          <a:xfrm>
            <a:off x="840" y="1"/>
            <a:ext cx="12192001" cy="6858000"/>
          </a:xfrm>
          <a:prstGeom prst="rect">
            <a:avLst/>
          </a:prstGeom>
          <a:solidFill>
            <a:schemeClr val="tx1"/>
          </a:solidFill>
          <a:ln w="19050" algn="ctr">
            <a:noFill/>
            <a:miter lim="800000"/>
            <a:headEnd/>
            <a:tailEnd/>
          </a:ln>
        </p:spPr>
        <p:txBody>
          <a:bodyPr wrap="square" lIns="74920" tIns="74920" rIns="74920" bIns="74920" rtlCol="0" anchor="ctr"/>
          <a:lstStyle/>
          <a:p>
            <a:pPr algn="ctr" fontAlgn="auto">
              <a:lnSpc>
                <a:spcPct val="106000"/>
              </a:lnSpc>
              <a:spcBef>
                <a:spcPts val="0"/>
              </a:spcBef>
              <a:spcAft>
                <a:spcPts val="0"/>
              </a:spcAft>
              <a:buFont typeface="Wingdings 2" pitchFamily="18" charset="2"/>
              <a:buNone/>
            </a:pPr>
            <a:endParaRPr lang="cs-CZ" sz="1349" b="1" dirty="0">
              <a:solidFill>
                <a:prstClr val="white"/>
              </a:solidFill>
              <a:latin typeface="Verdana"/>
            </a:endParaRPr>
          </a:p>
        </p:txBody>
      </p:sp>
      <p:sp>
        <p:nvSpPr>
          <p:cNvPr id="5" name="Rounded Rectangle 1"/>
          <p:cNvSpPr/>
          <p:nvPr userDrawn="1"/>
        </p:nvSpPr>
        <p:spPr bwMode="gray">
          <a:xfrm>
            <a:off x="-1" y="0"/>
            <a:ext cx="12192001" cy="1461317"/>
          </a:xfrm>
          <a:prstGeom prst="rect">
            <a:avLst/>
          </a:prstGeom>
          <a:solidFill>
            <a:schemeClr val="accent1"/>
          </a:solidFill>
          <a:ln w="19050" algn="ctr">
            <a:noFill/>
            <a:miter lim="800000"/>
            <a:headEnd/>
            <a:tailEnd/>
          </a:ln>
        </p:spPr>
        <p:txBody>
          <a:bodyPr wrap="square" lIns="74920" tIns="74920" rIns="74920" bIns="74920" rtlCol="0" anchor="ctr"/>
          <a:lstStyle/>
          <a:p>
            <a:pPr algn="ctr" fontAlgn="auto">
              <a:lnSpc>
                <a:spcPct val="106000"/>
              </a:lnSpc>
              <a:spcBef>
                <a:spcPts val="0"/>
              </a:spcBef>
              <a:spcAft>
                <a:spcPts val="0"/>
              </a:spcAft>
              <a:buFont typeface="Wingdings 2" pitchFamily="18" charset="2"/>
              <a:buNone/>
            </a:pPr>
            <a:endParaRPr lang="cs-CZ" sz="1349" b="1" dirty="0">
              <a:solidFill>
                <a:prstClr val="white"/>
              </a:solidFill>
              <a:latin typeface="Verdana"/>
            </a:endParaRPr>
          </a:p>
        </p:txBody>
      </p:sp>
      <p:sp>
        <p:nvSpPr>
          <p:cNvPr id="6" name="Rectangle 2"/>
          <p:cNvSpPr>
            <a:spLocks noGrp="1" noChangeArrowheads="1"/>
          </p:cNvSpPr>
          <p:nvPr>
            <p:ph type="title" hasCustomPrompt="1"/>
          </p:nvPr>
        </p:nvSpPr>
        <p:spPr bwMode="auto">
          <a:xfrm>
            <a:off x="478369" y="254988"/>
            <a:ext cx="10158731"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defRPr sz="3612">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691385387"/>
      </p:ext>
    </p:extLst>
  </p:cSld>
  <p:clrMapOvr>
    <a:masterClrMapping/>
  </p:clrMapOvr>
  <mc:AlternateContent xmlns:mc="http://schemas.openxmlformats.org/markup-compatibility/2006" xmlns:p14="http://schemas.microsoft.com/office/powerpoint/2010/main">
    <mc:Choice Requires="p14">
      <p:transition spd="slow" p14:dur="2000" advClick="0" advTm="15000">
        <p:fade thruBlk="1"/>
      </p:transition>
    </mc:Choice>
    <mc:Fallback xmlns="">
      <p:transition spd="slow" advClick="0" advTm="15000">
        <p:fade thruBlk="1"/>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272">
          <p15:clr>
            <a:srgbClr val="FBAE40"/>
          </p15:clr>
        </p15:guide>
        <p15:guide id="3" orient="horz" pos="2154">
          <p15:clr>
            <a:srgbClr val="FBAE40"/>
          </p15:clr>
        </p15:guide>
        <p15:guide id="4" pos="3402">
          <p15:clr>
            <a:srgbClr val="FBAE40"/>
          </p15:clr>
        </p15:guide>
        <p15:guide id="5" pos="6554">
          <p15:clr>
            <a:srgbClr val="FBAE40"/>
          </p15:clr>
        </p15:guide>
        <p15:guide id="6" orient="horz" pos="794">
          <p15:clr>
            <a:srgbClr val="FBAE40"/>
          </p15:clr>
        </p15:guide>
        <p15:guide id="7" orient="horz" pos="3538">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4" name="Rectangle 3"/>
          <p:cNvSpPr/>
          <p:nvPr userDrawn="1"/>
        </p:nvSpPr>
        <p:spPr bwMode="gray">
          <a:xfrm>
            <a:off x="842" y="2"/>
            <a:ext cx="12192001" cy="6858000"/>
          </a:xfrm>
          <a:prstGeom prst="rect">
            <a:avLst/>
          </a:prstGeom>
          <a:solidFill>
            <a:schemeClr val="tx1"/>
          </a:solidFill>
          <a:ln w="19050" algn="ctr">
            <a:noFill/>
            <a:miter lim="800000"/>
            <a:headEnd/>
            <a:tailEnd/>
          </a:ln>
        </p:spPr>
        <p:txBody>
          <a:bodyPr wrap="square" lIns="74582" tIns="74582" rIns="74582" bIns="74582" rtlCol="0" anchor="ctr"/>
          <a:lstStyle/>
          <a:p>
            <a:pPr algn="ctr" fontAlgn="auto">
              <a:lnSpc>
                <a:spcPct val="106000"/>
              </a:lnSpc>
              <a:spcBef>
                <a:spcPts val="0"/>
              </a:spcBef>
              <a:spcAft>
                <a:spcPts val="0"/>
              </a:spcAft>
              <a:buFont typeface="Wingdings 2" pitchFamily="18" charset="2"/>
              <a:buNone/>
            </a:pPr>
            <a:endParaRPr lang="cs-CZ" sz="1343" b="1" dirty="0">
              <a:solidFill>
                <a:prstClr val="white"/>
              </a:solidFill>
              <a:latin typeface="Verdana"/>
              <a:cs typeface="+mn-cs"/>
            </a:endParaRPr>
          </a:p>
        </p:txBody>
      </p:sp>
    </p:spTree>
    <p:extLst>
      <p:ext uri="{BB962C8B-B14F-4D97-AF65-F5344CB8AC3E}">
        <p14:creationId xmlns:p14="http://schemas.microsoft.com/office/powerpoint/2010/main" val="3364582222"/>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cs-CZ"/>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cs-CZ"/>
          </a:p>
        </p:txBody>
      </p:sp>
      <p:sp>
        <p:nvSpPr>
          <p:cNvPr id="4" name="Date Placeholder 3"/>
          <p:cNvSpPr>
            <a:spLocks noGrp="1"/>
          </p:cNvSpPr>
          <p:nvPr>
            <p:ph type="dt" sz="half" idx="10"/>
          </p:nvPr>
        </p:nvSpPr>
        <p:spPr/>
        <p:txBody>
          <a:bodyPr/>
          <a:lstStyle/>
          <a:p>
            <a:fld id="{E3A6D1C4-6B16-4462-B592-C6C332F10254}" type="datetimeFigureOut">
              <a:rPr lang="cs-CZ" smtClean="0"/>
              <a:t>15.11.2017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3C2AE8B-9C22-4061-8AE2-70736B71FB9E}" type="slidenum">
              <a:rPr lang="cs-CZ" smtClean="0"/>
              <a:t>‹#›</a:t>
            </a:fld>
            <a:endParaRPr lang="cs-CZ"/>
          </a:p>
        </p:txBody>
      </p:sp>
    </p:spTree>
    <p:extLst>
      <p:ext uri="{BB962C8B-B14F-4D97-AF65-F5344CB8AC3E}">
        <p14:creationId xmlns:p14="http://schemas.microsoft.com/office/powerpoint/2010/main" val="352915007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0">
          <a:blip r:embed="rId2">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1"/>
          </p:nvPr>
        </p:nvSpPr>
        <p:spPr>
          <a:xfrm>
            <a:off x="2505856" y="727200"/>
            <a:ext cx="7200000" cy="5400000"/>
          </a:xfrm>
          <a:prstGeom prst="rect">
            <a:avLst/>
          </a:prstGeom>
        </p:spPr>
        <p:txBody>
          <a:bodyPr rtlCol="0">
            <a:noAutofit/>
          </a:bodyPr>
          <a:lstStyle>
            <a:lvl1pPr>
              <a:defRPr>
                <a:solidFill>
                  <a:schemeClr val="bg1"/>
                </a:solidFill>
              </a:defRPr>
            </a:lvl1p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3989" y="5864230"/>
            <a:ext cx="5592011" cy="505645"/>
          </a:xfrm>
          <a:prstGeom prst="rect">
            <a:avLst/>
          </a:prstGeom>
        </p:spPr>
        <p:txBody>
          <a:bodyPr anchor="b">
            <a:noAutofit/>
          </a:bodyPr>
          <a:lstStyle>
            <a:lvl1pPr marL="0" indent="0" algn="l">
              <a:lnSpc>
                <a:spcPct val="100000"/>
              </a:lnSpc>
              <a:spcAft>
                <a:spcPts val="0"/>
              </a:spcAft>
              <a:buNone/>
              <a:defRPr sz="1800" b="1">
                <a:solidFill>
                  <a:schemeClr val="bg1"/>
                </a:solidFill>
              </a:defRPr>
            </a:lvl1pPr>
            <a:lvl2pPr marL="0" marR="0" indent="0" algn="l" defTabSz="914400" rtl="0" eaLnBrk="1" fontAlgn="auto" latinLnBrk="0" hangingPunct="1">
              <a:lnSpc>
                <a:spcPct val="100000"/>
              </a:lnSpc>
              <a:spcBef>
                <a:spcPts val="0"/>
              </a:spcBef>
              <a:spcAft>
                <a:spcPts val="0"/>
              </a:spcAft>
              <a:buClrTx/>
              <a:buSzPct val="100000"/>
              <a:buFont typeface="Arial"/>
              <a:buNone/>
              <a:tabLst/>
              <a:defRPr sz="1600" b="0">
                <a:solidFill>
                  <a:schemeClr val="bg1"/>
                </a:solidFill>
              </a:defRPr>
            </a:lvl2pPr>
            <a:lvl3pPr marL="0" indent="0" algn="l">
              <a:spcAft>
                <a:spcPts val="0"/>
              </a:spcAft>
              <a:buNone/>
              <a:defRPr sz="1600">
                <a:solidFill>
                  <a:schemeClr val="bg1"/>
                </a:solidFill>
              </a:defRPr>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pic>
        <p:nvPicPr>
          <p:cNvPr id="18" name="Picture 17"/>
          <p:cNvPicPr>
            <a:picLocks noChangeAspect="1"/>
          </p:cNvPicPr>
          <p:nvPr userDrawn="1"/>
        </p:nvPicPr>
        <p:blipFill rotWithShape="1">
          <a:blip r:embed="rId3" cstate="print">
            <a:extLst>
              <a:ext uri="{28A0092B-C50C-407E-A947-70E740481C1C}">
                <a14:useLocalDpi xmlns:a14="http://schemas.microsoft.com/office/drawing/2010/main" val="0"/>
              </a:ext>
            </a:extLst>
          </a:blip>
          <a:srcRect b="54405"/>
          <a:stretch/>
        </p:blipFill>
        <p:spPr>
          <a:xfrm>
            <a:off x="366497" y="311148"/>
            <a:ext cx="1969414" cy="416052"/>
          </a:xfrm>
          <a:prstGeom prst="rect">
            <a:avLst/>
          </a:prstGeom>
        </p:spPr>
      </p:pic>
    </p:spTree>
    <p:extLst>
      <p:ext uri="{BB962C8B-B14F-4D97-AF65-F5344CB8AC3E}">
        <p14:creationId xmlns:p14="http://schemas.microsoft.com/office/powerpoint/2010/main" val="1380942334"/>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9" name="Picture Placeholder 8"/>
          <p:cNvSpPr>
            <a:spLocks noGrp="1" noChangeAspect="1"/>
          </p:cNvSpPr>
          <p:nvPr>
            <p:ph type="pic" sz="quarter" idx="11"/>
          </p:nvPr>
        </p:nvSpPr>
        <p:spPr>
          <a:xfrm>
            <a:off x="2489813" y="727200"/>
            <a:ext cx="7200000" cy="5400000"/>
          </a:xfrm>
          <a:prstGeom prst="rect">
            <a:avLst/>
          </a:prstGeom>
        </p:spPr>
        <p:txBody>
          <a:bodyPr rtlCol="0">
            <a:noAutofit/>
          </a:bodyPr>
          <a:lstStyle/>
          <a:p>
            <a:pPr lvl="0"/>
            <a:r>
              <a:rPr lang="en-US" noProof="0" smtClean="0"/>
              <a:t>Click icon to add picture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800" b="1">
                <a:solidFill>
                  <a:schemeClr val="tx1"/>
                </a:solidFill>
              </a:defRPr>
            </a:lvl1pPr>
            <a:lvl2pPr marL="0" indent="0" algn="l">
              <a:buNone/>
              <a:defRPr sz="1600" b="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2386202628"/>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4133">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grpSp>
        <p:nvGrpSpPr>
          <p:cNvPr id="6" name="Group 5"/>
          <p:cNvGrpSpPr/>
          <p:nvPr/>
        </p:nvGrpSpPr>
        <p:grpSpPr>
          <a:xfrm>
            <a:off x="503988" y="378000"/>
            <a:ext cx="2160000" cy="307976"/>
            <a:chOff x="398463" y="404813"/>
            <a:chExt cx="1627187" cy="307976"/>
          </a:xfrm>
          <a:solidFill>
            <a:schemeClr val="tx1"/>
          </a:solidFill>
        </p:grpSpPr>
        <p:sp>
          <p:nvSpPr>
            <p:cNvPr id="7"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8"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9"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0"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4"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Freeform 14"/>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2" name="Title 1"/>
          <p:cNvSpPr>
            <a:spLocks noGrp="1"/>
          </p:cNvSpPr>
          <p:nvPr>
            <p:ph type="ctrTitle"/>
          </p:nvPr>
        </p:nvSpPr>
        <p:spPr bwMode="gray">
          <a:xfrm>
            <a:off x="3336000" y="1368000"/>
            <a:ext cx="5520000" cy="4140000"/>
          </a:xfrm>
          <a:prstGeom prst="ellipse">
            <a:avLst/>
          </a:prstGeom>
          <a:ln w="25400">
            <a:solidFill>
              <a:schemeClr val="accent1"/>
            </a:solidFill>
          </a:ln>
        </p:spPr>
        <p:txBody>
          <a:bodyPr lIns="108000" tIns="108000" rIns="108000" bIns="108000" anchor="ctr">
            <a:normAutofit/>
          </a:bodyPr>
          <a:lstStyle>
            <a:lvl1pPr algn="ctr">
              <a:lnSpc>
                <a:spcPts val="4200"/>
              </a:lnSpc>
              <a:defRPr sz="36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501651" y="5864230"/>
            <a:ext cx="5594348" cy="505645"/>
          </a:xfrm>
          <a:prstGeom prst="rect">
            <a:avLst/>
          </a:prstGeom>
        </p:spPr>
        <p:txBody>
          <a:bodyPr anchor="b">
            <a:noAutofit/>
          </a:bodyPr>
          <a:lstStyle>
            <a:lvl1pPr marL="0" indent="0" algn="l">
              <a:lnSpc>
                <a:spcPct val="100000"/>
              </a:lnSpc>
              <a:spcAft>
                <a:spcPts val="0"/>
              </a:spcAft>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501651" y="6381750"/>
            <a:ext cx="5594349" cy="298450"/>
          </a:xfrm>
          <a:prstGeom prst="rect">
            <a:avLst/>
          </a:prstGeom>
        </p:spPr>
        <p:txBody>
          <a:bodyPr/>
          <a:lstStyle>
            <a:lvl1pPr>
              <a:spcAft>
                <a:spcPts val="0"/>
              </a:spcAft>
              <a:defRPr sz="1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p:txBody>
      </p:sp>
    </p:spTree>
    <p:extLst>
      <p:ext uri="{BB962C8B-B14F-4D97-AF65-F5344CB8AC3E}">
        <p14:creationId xmlns:p14="http://schemas.microsoft.com/office/powerpoint/2010/main" val="1239701984"/>
      </p:ext>
    </p:extLst>
  </p:cSld>
  <p:clrMapOvr>
    <a:masterClrMapping/>
  </p:clrMapOvr>
  <p:transition spd="slow" advClick="0" advTm="14000">
    <p:fade thruBlk="1"/>
  </p:transition>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CB8233B8-9FA3-4E81-8B20-DB786CF8072C}"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804219752"/>
      </p:ext>
    </p:extLst>
  </p:cSld>
  <p:clrMapOvr>
    <a:masterClrMapping/>
  </p:clrMapOvr>
  <p:transition spd="slow" advClick="0" advTm="14000">
    <p:fade thruBlk="1"/>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rgbClr val="62B5E5"/>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86E0312C-ADDB-4C5F-A780-D80133C23F91}"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1815576392"/>
      </p:ext>
    </p:extLst>
  </p:cSld>
  <p:clrMapOvr>
    <a:masterClrMapping/>
  </p:clrMapOvr>
  <p:transition spd="slow" advClick="0" advTm="14000">
    <p:fade thruBlk="1"/>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EDBD2319-F4B2-4189-A449-4EF0403C7B27}"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2550123752"/>
      </p:ext>
    </p:extLst>
  </p:cSld>
  <p:clrMapOvr>
    <a:masterClrMapping/>
  </p:clrMapOvr>
  <p:transition spd="slow" advClick="0" advTm="14000">
    <p:fade thruBlk="1"/>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2534" name="think-cell Slide" r:id="rId4" imgW="360" imgH="360" progId="TCLayout.ActiveDocument.1">
                  <p:embed/>
                </p:oleObj>
              </mc:Choice>
              <mc:Fallback>
                <p:oleObj name="think-cell Slide" r:id="rId4" imgW="360" imgH="360" progId="TCLayout.ActiveDocument.1">
                  <p:embed/>
                  <p:pic>
                    <p:nvPicPr>
                      <p:cNvPr id="4"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6" name="TextBox 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426EE9F-C07A-4365-885C-EC11BE0B5723}"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2" name="Title 1"/>
          <p:cNvSpPr>
            <a:spLocks noGrp="1"/>
          </p:cNvSpPr>
          <p:nvPr>
            <p:ph type="title"/>
          </p:nvPr>
        </p:nvSpPr>
        <p:spPr bwMode="gray">
          <a:xfrm>
            <a:off x="501651" y="1705670"/>
            <a:ext cx="10541000" cy="1592403"/>
          </a:xfrm>
        </p:spPr>
        <p:txBody>
          <a:bodyPr anchor="b"/>
          <a:lstStyle>
            <a:lvl1pPr>
              <a:lnSpc>
                <a:spcPct val="95000"/>
              </a:lnSpc>
              <a:defRPr sz="3850"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501651" y="3429000"/>
            <a:ext cx="10541000" cy="1566532"/>
          </a:xfrm>
        </p:spPr>
        <p:txBody>
          <a:bodyPr>
            <a:noAutofit/>
          </a:bodyPr>
          <a:lstStyle>
            <a:lvl1pPr marL="0" indent="0">
              <a:lnSpc>
                <a:spcPct val="95000"/>
              </a:lnSpc>
              <a:spcAft>
                <a:spcPts val="0"/>
              </a:spcAft>
              <a:buNone/>
              <a:defRPr sz="385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Click to edit Master text styles</a:t>
            </a:r>
          </a:p>
        </p:txBody>
      </p:sp>
    </p:spTree>
    <p:extLst>
      <p:ext uri="{BB962C8B-B14F-4D97-AF65-F5344CB8AC3E}">
        <p14:creationId xmlns:p14="http://schemas.microsoft.com/office/powerpoint/2010/main" val="3251958180"/>
      </p:ext>
    </p:extLst>
  </p:cSld>
  <p:clrMapOvr>
    <a:masterClrMapping/>
  </p:clrMapOvr>
  <p:transition spd="slow" advClick="0" advTm="14000">
    <p:fade thruBlk="1"/>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rgbClr val="012169"/>
        </a:solidFill>
        <a:effectLst/>
      </p:bgPr>
    </p:bg>
    <p:spTree>
      <p:nvGrpSpPr>
        <p:cNvPr id="1" name=""/>
        <p:cNvGrpSpPr/>
        <p:nvPr/>
      </p:nvGrpSpPr>
      <p:grpSpPr>
        <a:xfrm>
          <a:off x="0" y="0"/>
          <a:ext cx="0" cy="0"/>
          <a:chOff x="0" y="0"/>
          <a:chExt cx="0" cy="0"/>
        </a:xfrm>
      </p:grpSpPr>
      <p:sp>
        <p:nvSpPr>
          <p:cNvPr id="3" name="TextBox 2"/>
          <p:cNvSpPr txBox="1"/>
          <p:nvPr/>
        </p:nvSpPr>
        <p:spPr>
          <a:xfrm>
            <a:off x="6335185" y="6477001"/>
            <a:ext cx="4895849" cy="200025"/>
          </a:xfrm>
          <a:prstGeom prst="rect">
            <a:avLst/>
          </a:prstGeom>
          <a:noFill/>
        </p:spPr>
        <p:txBody>
          <a:bodyPr lIns="0" tIns="0" rIns="0" bIns="0">
            <a:spAutoFit/>
          </a:bodyPr>
          <a:lstStyle/>
          <a:p>
            <a:pPr algn="r" eaLnBrk="1" fontAlgn="auto" hangingPunct="1">
              <a:spcBef>
                <a:spcPts val="0"/>
              </a:spcBef>
              <a:spcAft>
                <a:spcPts val="0"/>
              </a:spcAft>
              <a:buSzPct val="100000"/>
              <a:buFont typeface="Arial"/>
              <a:buNone/>
              <a:defRPr/>
            </a:pPr>
            <a:r>
              <a:rPr lang="en-US" sz="650" dirty="0">
                <a:solidFill>
                  <a:schemeClr val="bg1"/>
                </a:solidFill>
                <a:latin typeface="+mn-lt"/>
              </a:rPr>
              <a:t>Presentation title</a:t>
            </a:r>
            <a:br>
              <a:rPr lang="en-US" sz="650" dirty="0">
                <a:solidFill>
                  <a:schemeClr val="bg1"/>
                </a:solidFill>
                <a:latin typeface="+mn-lt"/>
              </a:rPr>
            </a:br>
            <a:r>
              <a:rPr lang="en-US" sz="650" dirty="0">
                <a:solidFill>
                  <a:schemeClr val="bg1"/>
                </a:solidFill>
                <a:latin typeface="+mn-lt"/>
              </a:rPr>
              <a:t>[To edit, click View &gt; Slide Master &gt; Slide Master]</a:t>
            </a:r>
          </a:p>
        </p:txBody>
      </p:sp>
      <p:sp>
        <p:nvSpPr>
          <p:cNvPr id="5" name="TextBox 4"/>
          <p:cNvSpPr txBox="1"/>
          <p:nvPr/>
        </p:nvSpPr>
        <p:spPr>
          <a:xfrm>
            <a:off x="501651" y="6477001"/>
            <a:ext cx="5355167" cy="100013"/>
          </a:xfrm>
          <a:prstGeom prst="rect">
            <a:avLst/>
          </a:prstGeom>
          <a:noFill/>
        </p:spPr>
        <p:txBody>
          <a:bodyPr lIns="0" tIns="0" rIns="0" bIns="0">
            <a:spAutoFit/>
          </a:bodyPr>
          <a:lstStyle/>
          <a:p>
            <a:pPr eaLnBrk="1" fontAlgn="auto" hangingPunct="1">
              <a:spcBef>
                <a:spcPts val="600"/>
              </a:spcBef>
              <a:spcAft>
                <a:spcPts val="0"/>
              </a:spcAft>
              <a:buSzPct val="100000"/>
              <a:buFont typeface="Arial"/>
              <a:buNone/>
              <a:defRPr/>
            </a:pPr>
            <a:r>
              <a:rPr lang="en-US" sz="650" dirty="0">
                <a:solidFill>
                  <a:schemeClr val="bg1"/>
                </a:solidFill>
                <a:latin typeface="+mn-lt"/>
              </a:rPr>
              <a:t>© 2017. For information, contact Deloitte Czech Republic. </a:t>
            </a:r>
          </a:p>
        </p:txBody>
      </p:sp>
      <p:sp>
        <p:nvSpPr>
          <p:cNvPr id="6" name="TextBox 5"/>
          <p:cNvSpPr txBox="1"/>
          <p:nvPr/>
        </p:nvSpPr>
        <p:spPr>
          <a:xfrm>
            <a:off x="11383434" y="6477001"/>
            <a:ext cx="306917" cy="100013"/>
          </a:xfrm>
          <a:prstGeom prst="rect">
            <a:avLst/>
          </a:prstGeom>
          <a:noFill/>
        </p:spPr>
        <p:txBody>
          <a:bodyPr lIns="0" tIns="0" rIns="0" bIns="0">
            <a:spAutoFit/>
          </a:bodyPr>
          <a:lstStyle/>
          <a:p>
            <a:pPr algn="r" eaLnBrk="1" fontAlgn="auto" hangingPunct="1">
              <a:spcBef>
                <a:spcPts val="600"/>
              </a:spcBef>
              <a:spcAft>
                <a:spcPts val="0"/>
              </a:spcAft>
              <a:buSzPct val="100000"/>
              <a:buFont typeface="Arial"/>
              <a:buNone/>
              <a:defRPr/>
            </a:pPr>
            <a:fld id="{78683FB8-D678-492C-9903-375821350388}" type="slidenum">
              <a:rPr lang="en-US" sz="650">
                <a:solidFill>
                  <a:schemeClr val="bg1"/>
                </a:solidFill>
                <a:latin typeface="+mn-lt"/>
              </a:rPr>
              <a:pPr algn="r" eaLnBrk="1" fontAlgn="auto" hangingPunct="1">
                <a:spcBef>
                  <a:spcPts val="600"/>
                </a:spcBef>
                <a:spcAft>
                  <a:spcPts val="0"/>
                </a:spcAft>
                <a:buSzPct val="100000"/>
                <a:buFont typeface="Arial"/>
                <a:buNone/>
                <a:defRPr/>
              </a:pPr>
              <a:t>‹#›</a:t>
            </a:fld>
            <a:endParaRPr lang="en-US" sz="650" dirty="0">
              <a:solidFill>
                <a:schemeClr val="bg1"/>
              </a:solidFill>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bg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1362622144"/>
      </p:ext>
    </p:extLst>
  </p:cSld>
  <p:clrMapOvr>
    <a:masterClrMapping/>
  </p:clrMapOvr>
  <p:transition spd="slow" advClick="0" advTm="14000">
    <p:fade thruBlk="1"/>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Key statement white">
    <p:spTree>
      <p:nvGrpSpPr>
        <p:cNvPr id="1" name=""/>
        <p:cNvGrpSpPr/>
        <p:nvPr/>
      </p:nvGrpSpPr>
      <p:grpSpPr>
        <a:xfrm>
          <a:off x="0" y="0"/>
          <a:ext cx="0" cy="0"/>
          <a:chOff x="0" y="0"/>
          <a:chExt cx="0" cy="0"/>
        </a:xfrm>
      </p:grpSpPr>
      <p:graphicFrame>
        <p:nvGraphicFramePr>
          <p:cNvPr id="3"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3558" name="think-cell Slide" r:id="rId4" imgW="360" imgH="360" progId="TCLayout.ActiveDocument.1">
                  <p:embed/>
                </p:oleObj>
              </mc:Choice>
              <mc:Fallback>
                <p:oleObj name="think-cell Slide" r:id="rId4" imgW="360" imgH="360" progId="TCLayout.ActiveDocument.1">
                  <p:embed/>
                  <p:pic>
                    <p:nvPicPr>
                      <p:cNvPr id="3"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TextBox 4"/>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6" name="TextBox 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7" name="TextBox 6"/>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8E8AC6D5-DA02-4A74-8703-B17830546B51}"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4" name="Text Placeholder 3"/>
          <p:cNvSpPr>
            <a:spLocks noGrp="1"/>
          </p:cNvSpPr>
          <p:nvPr>
            <p:ph type="body" sz="quarter" idx="10"/>
          </p:nvPr>
        </p:nvSpPr>
        <p:spPr>
          <a:xfrm>
            <a:off x="501651" y="1628775"/>
            <a:ext cx="9277349" cy="4752975"/>
          </a:xfrm>
          <a:prstGeom prst="rect">
            <a:avLst/>
          </a:prstGeom>
        </p:spPr>
        <p:txBody>
          <a:bodyPr>
            <a:noAutofit/>
          </a:bodyPr>
          <a:lstStyle>
            <a:lvl1pPr>
              <a:spcBef>
                <a:spcPts val="3600"/>
              </a:spcBef>
              <a:defRPr sz="2800">
                <a:solidFill>
                  <a:schemeClr val="tx1"/>
                </a:solidFill>
              </a:defRPr>
            </a:lvl1pPr>
            <a:lvl2pPr marL="457200" indent="-457200">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Click to edit Master text styles</a:t>
            </a:r>
          </a:p>
        </p:txBody>
      </p:sp>
    </p:spTree>
    <p:extLst>
      <p:ext uri="{BB962C8B-B14F-4D97-AF65-F5344CB8AC3E}">
        <p14:creationId xmlns:p14="http://schemas.microsoft.com/office/powerpoint/2010/main" val="3062271606"/>
      </p:ext>
    </p:extLst>
  </p:cSld>
  <p:clrMapOvr>
    <a:overrideClrMapping bg1="lt1" tx1="dk1" bg2="lt2" tx2="dk2" accent1="accent1" accent2="accent2" accent3="accent3" accent4="accent4" accent5="accent5" accent6="accent6" hlink="hlink" folHlink="folHlink"/>
  </p:clrMapOvr>
  <p:transition spd="slow" advClick="0" advTm="14000">
    <p:fade thruBlk="1"/>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Plazmy_05_2017_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bg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bg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1553134853"/>
      </p:ext>
    </p:extLst>
  </p:cSld>
  <p:clrMapOvr>
    <a:masterClrMapping/>
  </p:clrMapOvr>
  <p:transition spd="slow" advClick="0" advTm="14000">
    <p:fade thruBlk="1"/>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_Plazmy_05_2017_3">
    <p:bg>
      <p:bgPr>
        <a:solidFill>
          <a:schemeClr val="bg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848695"/>
            <a:ext cx="11162349" cy="520832"/>
          </a:xfrm>
          <a:prstGeom prst="rect">
            <a:avLst/>
          </a:prstGeom>
        </p:spPr>
        <p:txBody>
          <a:bodyPr>
            <a:noAutofit/>
          </a:bodyPr>
          <a:lstStyle>
            <a:lvl1pPr marL="0" indent="0">
              <a:buNone/>
              <a:defRPr sz="2400" b="0">
                <a:solidFill>
                  <a:schemeClr val="tx1"/>
                </a:solidFill>
              </a:defRPr>
            </a:lvl1pPr>
          </a:lstStyle>
          <a:p>
            <a:pPr lvl="0"/>
            <a:r>
              <a:rPr lang="en-US" noProof="0" dirty="0" smtClean="0"/>
              <a:t>Click to edit Master text styles</a:t>
            </a:r>
          </a:p>
        </p:txBody>
      </p:sp>
      <p:sp>
        <p:nvSpPr>
          <p:cNvPr id="14" name="Title Placeholder 1"/>
          <p:cNvSpPr>
            <a:spLocks noGrp="1"/>
          </p:cNvSpPr>
          <p:nvPr>
            <p:ph type="title"/>
          </p:nvPr>
        </p:nvSpPr>
        <p:spPr>
          <a:xfrm>
            <a:off x="501651" y="317500"/>
            <a:ext cx="11162349" cy="508977"/>
          </a:xfrm>
          <a:prstGeom prst="rect">
            <a:avLst/>
          </a:prstGeom>
        </p:spPr>
        <p:txBody>
          <a:bodyPr rtlCol="0">
            <a:noAutofit/>
          </a:bodyPr>
          <a:lstStyle>
            <a:lvl1pPr>
              <a:defRPr sz="3200">
                <a:solidFill>
                  <a:schemeClr val="tx1"/>
                </a:solidFill>
              </a:defRPr>
            </a:lvl1pPr>
          </a:lstStyle>
          <a:p>
            <a:r>
              <a:rPr lang="en-US" noProof="0" dirty="0" smtClean="0"/>
              <a:t>Click to edit Master title style</a:t>
            </a:r>
            <a:endParaRPr lang="en-US" noProof="0" dirty="0"/>
          </a:p>
        </p:txBody>
      </p:sp>
      <p:sp>
        <p:nvSpPr>
          <p:cNvPr id="8" name="Text Placeholder 18"/>
          <p:cNvSpPr>
            <a:spLocks noGrp="1"/>
          </p:cNvSpPr>
          <p:nvPr>
            <p:ph idx="1"/>
          </p:nvPr>
        </p:nvSpPr>
        <p:spPr>
          <a:xfrm>
            <a:off x="501651" y="1802940"/>
            <a:ext cx="11165416" cy="4713911"/>
          </a:xfrm>
          <a:prstGeom prst="rect">
            <a:avLst/>
          </a:prstGeom>
        </p:spPr>
        <p:txBody>
          <a:bodyPr rtlCol="0">
            <a:noAutofit/>
          </a:bodyPr>
          <a:lstStyle>
            <a:lvl1pPr>
              <a:defRPr sz="14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3463251180"/>
      </p:ext>
    </p:extLst>
  </p:cSld>
  <p:clrMapOvr>
    <a:masterClrMapping/>
  </p:clrMapOvr>
  <p:transition spd="slow" advClick="0" advTm="14000">
    <p:fade thruBlk="1"/>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501651" y="1700213"/>
            <a:ext cx="11165416" cy="4678986"/>
          </a:xfrm>
          <a:prstGeom prst="rect">
            <a:avLst/>
          </a:prstGeom>
        </p:spPr>
        <p:txBody>
          <a:bodyPr rtlCol="0">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Tree>
    <p:extLst>
      <p:ext uri="{BB962C8B-B14F-4D97-AF65-F5344CB8AC3E}">
        <p14:creationId xmlns:p14="http://schemas.microsoft.com/office/powerpoint/2010/main" val="2952269626"/>
      </p:ext>
    </p:extLst>
  </p:cSld>
  <p:clrMapOvr>
    <a:masterClrMapping/>
  </p:clrMapOvr>
  <p:transition spd="slow" advClick="0" advTm="14000">
    <p:fade thruBlk="1"/>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501651" y="317500"/>
            <a:ext cx="1120266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9" name="Text Placeholder 8"/>
          <p:cNvSpPr>
            <a:spLocks noGrp="1"/>
          </p:cNvSpPr>
          <p:nvPr>
            <p:ph type="body" sz="quarter" idx="13"/>
          </p:nvPr>
        </p:nvSpPr>
        <p:spPr>
          <a:xfrm>
            <a:off x="501651" y="651600"/>
            <a:ext cx="1120266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vl1pPr>
            <a:lvl2pPr>
              <a:tabLst>
                <a:tab pos="5029200" algn="r"/>
              </a:tabLst>
              <a:defRPr/>
            </a:lvl2pPr>
            <a:lvl3pPr>
              <a:tabLst>
                <a:tab pos="5029200" algn="r"/>
              </a:tabLst>
              <a:defRPr/>
            </a:lvl3pPr>
            <a:lvl4pPr>
              <a:tabLst>
                <a:tab pos="5029200" algn="r"/>
              </a:tabLst>
              <a:defRPr/>
            </a:lvl4pPr>
            <a:lvl5pPr>
              <a:tabLst>
                <a:tab pos="5029200" algn="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1638881397"/>
      </p:ext>
    </p:extLst>
  </p:cSld>
  <p:clrMapOvr>
    <a:masterClrMapping/>
  </p:clrMapOvr>
  <p:transition spd="slow" advClick="0" advTm="14000">
    <p:fade thruBlk="1"/>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7"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8" name="Title Placeholder 1"/>
          <p:cNvSpPr>
            <a:spLocks noGrp="1"/>
          </p:cNvSpPr>
          <p:nvPr>
            <p:ph type="title"/>
          </p:nvPr>
        </p:nvSpPr>
        <p:spPr>
          <a:xfrm>
            <a:off x="501650" y="317500"/>
            <a:ext cx="11188700" cy="334100"/>
          </a:xfrm>
          <a:prstGeom prst="rect">
            <a:avLst/>
          </a:prstGeom>
        </p:spPr>
        <p:txBody>
          <a:bodyPr rtlCol="0">
            <a:noAutofit/>
          </a:bodyPr>
          <a:lstStyle>
            <a:lvl1pPr>
              <a:defRPr/>
            </a:lvl1pPr>
          </a:lstStyle>
          <a:p>
            <a:r>
              <a:rPr lang="en-US" noProof="0" dirty="0" smtClean="0"/>
              <a:t>Click to edit Master title style</a:t>
            </a:r>
            <a:endParaRPr lang="en-US" noProof="0" dirty="0"/>
          </a:p>
        </p:txBody>
      </p:sp>
      <p:sp>
        <p:nvSpPr>
          <p:cNvPr id="11" name="Content Placeholder 3"/>
          <p:cNvSpPr>
            <a:spLocks noGrp="1"/>
          </p:cNvSpPr>
          <p:nvPr>
            <p:ph sz="quarter" idx="10"/>
          </p:nvPr>
        </p:nvSpPr>
        <p:spPr>
          <a:xfrm>
            <a:off x="501650" y="1665289"/>
            <a:ext cx="5305580"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83999" y="1665289"/>
            <a:ext cx="5306351" cy="4716461"/>
          </a:xfrm>
          <a:prstGeom prst="rect">
            <a:avLst/>
          </a:prstGeom>
        </p:spPr>
        <p:txBody>
          <a:bodyPr>
            <a:noAutofit/>
          </a:bodyPr>
          <a:lstStyle>
            <a:lvl1pPr>
              <a:tabLst>
                <a:tab pos="5029200" algn="r"/>
              </a:tabLst>
              <a:defRPr sz="1600"/>
            </a:lvl1pPr>
            <a:lvl2pPr>
              <a:tabLst>
                <a:tab pos="5029200" algn="r"/>
              </a:tabLst>
              <a:defRPr sz="1600"/>
            </a:lvl2pPr>
            <a:lvl3pPr>
              <a:tabLst>
                <a:tab pos="5029200" algn="r"/>
              </a:tabLst>
              <a:defRPr sz="1600"/>
            </a:lvl3pPr>
            <a:lvl4pPr>
              <a:tabLst>
                <a:tab pos="5029200" algn="r"/>
              </a:tabLst>
              <a:defRPr sz="1600"/>
            </a:lvl4pPr>
            <a:lvl5pPr>
              <a:tabLst>
                <a:tab pos="5029200" algn="r"/>
              </a:tabLst>
              <a:defRPr sz="1600" baseline="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410415003"/>
      </p:ext>
    </p:extLst>
  </p:cSld>
  <p:clrMapOvr>
    <a:masterClrMapping/>
  </p:clrMapOvr>
  <p:transition spd="slow" advClick="0" advTm="14000">
    <p:fade thruBlk="1"/>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p:nvPr>
        </p:nvSpPr>
        <p:spPr>
          <a:xfrm>
            <a:off x="501650" y="651600"/>
            <a:ext cx="11188700"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1" name="Title Placeholder 1"/>
          <p:cNvSpPr>
            <a:spLocks noGrp="1"/>
          </p:cNvSpPr>
          <p:nvPr>
            <p:ph type="title"/>
          </p:nvPr>
        </p:nvSpPr>
        <p:spPr>
          <a:xfrm>
            <a:off x="501650" y="317500"/>
            <a:ext cx="11188700"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733936645"/>
      </p:ext>
    </p:extLst>
  </p:cSld>
  <p:clrMapOvr>
    <a:masterClrMapping/>
  </p:clrMapOvr>
  <p:transition spd="slow" advClick="0" advTm="14000">
    <p:fade thruBlk="1"/>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3 column green line">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4582" name="think-cell Slide" r:id="rId4" imgW="360" imgH="360" progId="TCLayout.ActiveDocument.1">
                  <p:embed/>
                </p:oleObj>
              </mc:Choice>
              <mc:Fallback>
                <p:oleObj name="think-cell Slide" r:id="rId4" imgW="360" imgH="360" progId="TCLayout.ActiveDocument.1">
                  <p:embed/>
                  <p:pic>
                    <p:nvPicPr>
                      <p:cNvPr id="11"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Box 11"/>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4" name="TextBox 13"/>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4DD06410-D99E-4A86-B097-07C46E184CDF}"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15" name="Rectangle 14"/>
          <p:cNvSpPr/>
          <p:nvPr/>
        </p:nvSpPr>
        <p:spPr>
          <a:xfrm>
            <a:off x="4320117" y="1706563"/>
            <a:ext cx="35560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6" name="Rectangle 15"/>
          <p:cNvSpPr/>
          <p:nvPr/>
        </p:nvSpPr>
        <p:spPr>
          <a:xfrm>
            <a:off x="503768" y="1700214"/>
            <a:ext cx="3560233"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7" name="Rectangle 16"/>
          <p:cNvSpPr/>
          <p:nvPr/>
        </p:nvSpPr>
        <p:spPr>
          <a:xfrm>
            <a:off x="8115300" y="1706563"/>
            <a:ext cx="3583517"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 name="Title 1"/>
          <p:cNvSpPr>
            <a:spLocks noGrp="1"/>
          </p:cNvSpPr>
          <p:nvPr>
            <p:ph type="title"/>
          </p:nvPr>
        </p:nvSpPr>
        <p:spPr>
          <a:xfrm>
            <a:off x="501651" y="317502"/>
            <a:ext cx="11188700" cy="334099"/>
          </a:xfrm>
        </p:spPr>
        <p:txBody>
          <a:bodyPr/>
          <a:lstStyle/>
          <a:p>
            <a:r>
              <a:rPr lang="en-US" noProof="0" smtClean="0"/>
              <a:t>Click to edit Master title style</a:t>
            </a:r>
            <a:endParaRPr lang="en-US" noProof="0" dirty="0"/>
          </a:p>
        </p:txBody>
      </p:sp>
      <p:sp>
        <p:nvSpPr>
          <p:cNvPr id="7" name="Text Placeholder 8"/>
          <p:cNvSpPr>
            <a:spLocks noGrp="1"/>
          </p:cNvSpPr>
          <p:nvPr>
            <p:ph type="body" sz="quarter" idx="17"/>
          </p:nvPr>
        </p:nvSpPr>
        <p:spPr>
          <a:xfrm>
            <a:off x="4325712" y="1851441"/>
            <a:ext cx="3540577"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8" name="Text Placeholder 8"/>
          <p:cNvSpPr>
            <a:spLocks noGrp="1"/>
          </p:cNvSpPr>
          <p:nvPr>
            <p:ph type="body" sz="quarter" idx="18"/>
          </p:nvPr>
        </p:nvSpPr>
        <p:spPr>
          <a:xfrm>
            <a:off x="504000" y="1851441"/>
            <a:ext cx="3560000"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9" name="Text Placeholder 8"/>
          <p:cNvSpPr>
            <a:spLocks noGrp="1"/>
          </p:cNvSpPr>
          <p:nvPr>
            <p:ph type="body" sz="quarter" idx="19"/>
          </p:nvPr>
        </p:nvSpPr>
        <p:spPr>
          <a:xfrm>
            <a:off x="8128000" y="1851441"/>
            <a:ext cx="3571153" cy="3845754"/>
          </a:xfrm>
        </p:spPr>
        <p:txBody>
          <a:bodyPr/>
          <a:lstStyle>
            <a:lvl1pPr>
              <a:defRPr b="1">
                <a:solidFill>
                  <a:schemeClr val="accent1"/>
                </a:solidFill>
              </a:defRPr>
            </a:lvl1pPr>
            <a:lvl2pPr>
              <a:spcAft>
                <a:spcPts val="1000"/>
              </a:spcAft>
              <a:defRPr/>
            </a:lvl2pPr>
            <a:lvl3pPr marL="345600" indent="-171450">
              <a:spcAft>
                <a:spcPts val="1000"/>
              </a:spcAft>
              <a:buFont typeface="Verdana" panose="020B0604030504040204" pitchFamily="34" charset="0"/>
              <a:buChar char="−"/>
              <a:defRPr/>
            </a:lvl3pPr>
            <a:lvl4pPr marL="176400" indent="-176400">
              <a:spcAft>
                <a:spcPts val="1000"/>
              </a:spcAft>
              <a:buFont typeface="Arial" panose="020B0604020202020204" pitchFamily="34" charset="0"/>
              <a:buChar char="•"/>
              <a:defRPr/>
            </a:lvl4pPr>
            <a:lvl5pPr marL="356400" indent="-176400">
              <a:spcAft>
                <a:spcPts val="1000"/>
              </a:spcAft>
              <a:defRPr baseline="0"/>
            </a:lvl5pPr>
            <a:lvl6pPr marL="356400" indent="-176400">
              <a:spcAft>
                <a:spcPts val="1000"/>
              </a:spcAft>
              <a:buFont typeface="Verdana" panose="020B0604030504040204" pitchFamily="34" charset="0"/>
              <a:buChar char="−"/>
              <a:defRPr/>
            </a:lvl6pPr>
            <a:lvl7pPr marL="356400" indent="-176400">
              <a:spcAft>
                <a:spcPts val="1000"/>
              </a:spcAft>
              <a:defRPr/>
            </a:lvl7pPr>
            <a:lvl8pPr marL="356400" indent="-176400">
              <a:spcAft>
                <a:spcPts val="1000"/>
              </a:spcAft>
              <a:defRPr/>
            </a:lvl8pPr>
            <a:lvl9pPr marL="356400" indent="-176400">
              <a:spcAft>
                <a:spcPts val="1000"/>
              </a:spcAft>
              <a:defRPr/>
            </a:lvl9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10"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756146690"/>
      </p:ext>
    </p:extLst>
  </p:cSld>
  <p:clrMapOvr>
    <a:masterClrMapping/>
  </p:clrMapOvr>
  <p:transition spd="slow" advClick="0" advTm="14000">
    <p:fade thruBlk="1"/>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Picture Placeholder 2"/>
          <p:cNvSpPr>
            <a:spLocks noGrp="1"/>
          </p:cNvSpPr>
          <p:nvPr>
            <p:ph type="pic" sz="quarter" idx="14"/>
          </p:nvPr>
        </p:nvSpPr>
        <p:spPr>
          <a:xfrm>
            <a:off x="501648" y="1700213"/>
            <a:ext cx="2400000" cy="1080000"/>
          </a:xfrm>
        </p:spPr>
        <p:txBody>
          <a:bodyPr rtlCol="0">
            <a:noAutofit/>
          </a:bodyPr>
          <a:lstStyle/>
          <a:p>
            <a:pPr lvl="0"/>
            <a:r>
              <a:rPr lang="en-US" noProof="0" smtClean="0"/>
              <a:t>Click icon to add picture</a:t>
            </a:r>
            <a:endParaRPr lang="cs-CZ" noProof="0" dirty="0"/>
          </a:p>
        </p:txBody>
      </p:sp>
      <p:sp>
        <p:nvSpPr>
          <p:cNvPr id="7" name="Picture Placeholder 2"/>
          <p:cNvSpPr>
            <a:spLocks noGrp="1"/>
          </p:cNvSpPr>
          <p:nvPr>
            <p:ph type="pic" sz="quarter" idx="15"/>
          </p:nvPr>
        </p:nvSpPr>
        <p:spPr>
          <a:xfrm>
            <a:off x="501648" y="2899875"/>
            <a:ext cx="2400000" cy="1080000"/>
          </a:xfrm>
        </p:spPr>
        <p:txBody>
          <a:bodyPr rtlCol="0">
            <a:noAutofit/>
          </a:bodyPr>
          <a:lstStyle/>
          <a:p>
            <a:pPr lvl="0"/>
            <a:r>
              <a:rPr lang="en-US" noProof="0" smtClean="0"/>
              <a:t>Click icon to add picture</a:t>
            </a:r>
            <a:endParaRPr lang="cs-CZ" noProof="0" dirty="0"/>
          </a:p>
        </p:txBody>
      </p:sp>
      <p:sp>
        <p:nvSpPr>
          <p:cNvPr id="10" name="Picture Placeholder 2"/>
          <p:cNvSpPr>
            <a:spLocks noGrp="1"/>
          </p:cNvSpPr>
          <p:nvPr>
            <p:ph type="pic" sz="quarter" idx="16"/>
          </p:nvPr>
        </p:nvSpPr>
        <p:spPr>
          <a:xfrm>
            <a:off x="501648" y="4099537"/>
            <a:ext cx="2400000" cy="1080000"/>
          </a:xfrm>
        </p:spPr>
        <p:txBody>
          <a:bodyPr rtlCol="0">
            <a:noAutofit/>
          </a:bodyPr>
          <a:lstStyle/>
          <a:p>
            <a:pPr lvl="0"/>
            <a:r>
              <a:rPr lang="en-US" noProof="0" smtClean="0"/>
              <a:t>Click icon to add picture</a:t>
            </a:r>
            <a:endParaRPr lang="cs-CZ" noProof="0" dirty="0"/>
          </a:p>
        </p:txBody>
      </p:sp>
      <p:sp>
        <p:nvSpPr>
          <p:cNvPr id="11" name="Picture Placeholder 2"/>
          <p:cNvSpPr>
            <a:spLocks noGrp="1"/>
          </p:cNvSpPr>
          <p:nvPr>
            <p:ph type="pic" sz="quarter" idx="17"/>
          </p:nvPr>
        </p:nvSpPr>
        <p:spPr>
          <a:xfrm>
            <a:off x="501648" y="5299199"/>
            <a:ext cx="2400000" cy="1080000"/>
          </a:xfrm>
        </p:spPr>
        <p:txBody>
          <a:bodyPr rtlCol="0">
            <a:noAutofit/>
          </a:bodyPr>
          <a:lstStyle/>
          <a:p>
            <a:pPr lvl="0"/>
            <a:r>
              <a:rPr lang="en-US" noProof="0" smtClean="0"/>
              <a:t>Click icon to add picture</a:t>
            </a:r>
            <a:endParaRPr lang="cs-CZ" noProof="0" dirty="0"/>
          </a:p>
        </p:txBody>
      </p:sp>
      <p:sp>
        <p:nvSpPr>
          <p:cNvPr id="5" name="Text Placeholder 4"/>
          <p:cNvSpPr>
            <a:spLocks noGrp="1"/>
          </p:cNvSpPr>
          <p:nvPr>
            <p:ph type="body" sz="quarter" idx="18"/>
          </p:nvPr>
        </p:nvSpPr>
        <p:spPr>
          <a:xfrm>
            <a:off x="3092605" y="2896827"/>
            <a:ext cx="8571395" cy="10830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2" name="Text Placeholder 11"/>
          <p:cNvSpPr>
            <a:spLocks noGrp="1"/>
          </p:cNvSpPr>
          <p:nvPr>
            <p:ph type="body" sz="quarter" idx="19"/>
          </p:nvPr>
        </p:nvSpPr>
        <p:spPr>
          <a:xfrm>
            <a:off x="3092605" y="1695641"/>
            <a:ext cx="8571395" cy="1084572"/>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5" name="Text Placeholder 14"/>
          <p:cNvSpPr>
            <a:spLocks noGrp="1"/>
          </p:cNvSpPr>
          <p:nvPr>
            <p:ph type="body" sz="quarter" idx="20"/>
          </p:nvPr>
        </p:nvSpPr>
        <p:spPr>
          <a:xfrm>
            <a:off x="3092605" y="4096489"/>
            <a:ext cx="8571395" cy="10830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7" name="Text Placeholder 16"/>
          <p:cNvSpPr>
            <a:spLocks noGrp="1"/>
          </p:cNvSpPr>
          <p:nvPr>
            <p:ph type="body" sz="quarter" idx="21"/>
          </p:nvPr>
        </p:nvSpPr>
        <p:spPr>
          <a:xfrm>
            <a:off x="3092605" y="5296151"/>
            <a:ext cx="8571395" cy="1083048"/>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549540521"/>
      </p:ext>
    </p:extLst>
  </p:cSld>
  <p:clrMapOvr>
    <a:masterClrMapping/>
  </p:clrMapOvr>
  <p:transition spd="slow" advClick="0" advTm="14000">
    <p:fade thruBlk="1"/>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Contacts_long CVs">
    <p:spTree>
      <p:nvGrpSpPr>
        <p:cNvPr id="1" name=""/>
        <p:cNvGrpSpPr/>
        <p:nvPr/>
      </p:nvGrpSpPr>
      <p:grpSpPr>
        <a:xfrm>
          <a:off x="0" y="0"/>
          <a:ext cx="0" cy="0"/>
          <a:chOff x="0" y="0"/>
          <a:chExt cx="0" cy="0"/>
        </a:xfrm>
      </p:grpSpPr>
      <p:graphicFrame>
        <p:nvGraphicFramePr>
          <p:cNvPr id="10"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5606" name="think-cell Slide" r:id="rId4" imgW="360" imgH="360" progId="TCLayout.ActiveDocument.1">
                  <p:embed/>
                </p:oleObj>
              </mc:Choice>
              <mc:Fallback>
                <p:oleObj name="think-cell Slide" r:id="rId4" imgW="360" imgH="360" progId="TCLayout.ActiveDocument.1">
                  <p:embed/>
                  <p:pic>
                    <p:nvPicPr>
                      <p:cNvPr id="10"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Box 10"/>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3" name="TextBox 12"/>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6" name="TextBox 15"/>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04F63DE4-3641-4752-8490-8FDEAB763202}"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18" name="Rectangle 17"/>
          <p:cNvSpPr/>
          <p:nvPr/>
        </p:nvSpPr>
        <p:spPr>
          <a:xfrm>
            <a:off x="503767"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19" name="Rectangle 18"/>
          <p:cNvSpPr/>
          <p:nvPr/>
        </p:nvSpPr>
        <p:spPr>
          <a:xfrm>
            <a:off x="6629400" y="1706563"/>
            <a:ext cx="50397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Picture Placeholder 2"/>
          <p:cNvSpPr>
            <a:spLocks noGrp="1" noChangeAspect="1"/>
          </p:cNvSpPr>
          <p:nvPr>
            <p:ph type="pic" sz="quarter" idx="14"/>
          </p:nvPr>
        </p:nvSpPr>
        <p:spPr>
          <a:xfrm>
            <a:off x="501648" y="1827213"/>
            <a:ext cx="2160000" cy="972000"/>
          </a:xfrm>
        </p:spPr>
        <p:txBody>
          <a:bodyPr rtlCol="0">
            <a:noAutofit/>
          </a:bodyPr>
          <a:lstStyle/>
          <a:p>
            <a:pPr lvl="0"/>
            <a:r>
              <a:rPr lang="en-US" noProof="0" smtClean="0"/>
              <a:t>Click icon to add picture</a:t>
            </a:r>
            <a:endParaRPr lang="cs-CZ" noProof="0" dirty="0"/>
          </a:p>
        </p:txBody>
      </p:sp>
      <p:sp>
        <p:nvSpPr>
          <p:cNvPr id="7" name="Picture Placeholder 2"/>
          <p:cNvSpPr>
            <a:spLocks noGrp="1" noChangeAspect="1"/>
          </p:cNvSpPr>
          <p:nvPr>
            <p:ph type="pic" sz="quarter" idx="15"/>
          </p:nvPr>
        </p:nvSpPr>
        <p:spPr>
          <a:xfrm>
            <a:off x="6629453" y="1827213"/>
            <a:ext cx="2160000" cy="972000"/>
          </a:xfrm>
        </p:spPr>
        <p:txBody>
          <a:bodyPr rtlCol="0">
            <a:noAutofit/>
          </a:bodyPr>
          <a:lstStyle/>
          <a:p>
            <a:pPr lvl="0"/>
            <a:r>
              <a:rPr lang="en-US" noProof="0" smtClean="0"/>
              <a:t>Click icon to add picture</a:t>
            </a:r>
            <a:endParaRPr lang="cs-CZ" noProof="0" dirty="0"/>
          </a:p>
        </p:txBody>
      </p:sp>
      <p:sp>
        <p:nvSpPr>
          <p:cNvPr id="5" name="Text Placeholder 4"/>
          <p:cNvSpPr>
            <a:spLocks noGrp="1"/>
          </p:cNvSpPr>
          <p:nvPr>
            <p:ph type="body" sz="quarter" idx="18"/>
          </p:nvPr>
        </p:nvSpPr>
        <p:spPr>
          <a:xfrm>
            <a:off x="8884800" y="1827213"/>
            <a:ext cx="2779200" cy="969448"/>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p:txBody>
      </p:sp>
      <p:sp>
        <p:nvSpPr>
          <p:cNvPr id="12" name="Text Placeholder 11"/>
          <p:cNvSpPr>
            <a:spLocks noGrp="1"/>
          </p:cNvSpPr>
          <p:nvPr>
            <p:ph type="body" sz="quarter" idx="19"/>
          </p:nvPr>
        </p:nvSpPr>
        <p:spPr>
          <a:xfrm>
            <a:off x="2763953" y="1827213"/>
            <a:ext cx="2780759" cy="972000"/>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p:txBody>
      </p:sp>
      <p:sp>
        <p:nvSpPr>
          <p:cNvPr id="15" name="Text Placeholder 14"/>
          <p:cNvSpPr>
            <a:spLocks noGrp="1"/>
          </p:cNvSpPr>
          <p:nvPr>
            <p:ph type="body" sz="quarter" idx="20"/>
          </p:nvPr>
        </p:nvSpPr>
        <p:spPr>
          <a:xfrm>
            <a:off x="501649" y="2957885"/>
            <a:ext cx="5043063" cy="3421314"/>
          </a:xfrm>
        </p:spPr>
        <p:txBody>
          <a:bodyPr/>
          <a:lstStyle>
            <a:lvl1pPr>
              <a:spcAft>
                <a:spcPts val="0"/>
              </a:spcAft>
              <a:defRPr/>
            </a:lvl1pPr>
            <a:lvl2pPr>
              <a:spcAft>
                <a:spcPts val="0"/>
              </a:spcAft>
              <a:defRPr/>
            </a:lvl2pPr>
            <a:lvl3pPr>
              <a:spcAft>
                <a:spcPts val="0"/>
              </a:spcAft>
              <a:defRPr/>
            </a:lvl3pPr>
          </a:lstStyle>
          <a:p>
            <a:pPr lvl="0"/>
            <a:r>
              <a:rPr lang="en-US" smtClean="0"/>
              <a:t>Click to edit Master text styles</a:t>
            </a:r>
          </a:p>
          <a:p>
            <a:pPr lvl="1"/>
            <a:r>
              <a:rPr lang="en-US" smtClean="0"/>
              <a:t>Second level</a:t>
            </a:r>
          </a:p>
          <a:p>
            <a:pPr lvl="2"/>
            <a:r>
              <a:rPr lang="en-US" smtClean="0"/>
              <a:t>Third level</a:t>
            </a:r>
          </a:p>
        </p:txBody>
      </p:sp>
      <p:sp>
        <p:nvSpPr>
          <p:cNvPr id="17" name="Text Placeholder 16"/>
          <p:cNvSpPr>
            <a:spLocks noGrp="1"/>
          </p:cNvSpPr>
          <p:nvPr>
            <p:ph type="body" sz="quarter" idx="21"/>
          </p:nvPr>
        </p:nvSpPr>
        <p:spPr>
          <a:xfrm>
            <a:off x="6629453" y="2957885"/>
            <a:ext cx="5034547" cy="3421314"/>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574155125"/>
      </p:ext>
    </p:extLst>
  </p:cSld>
  <p:clrMapOvr>
    <a:masterClrMapping/>
  </p:clrMapOvr>
  <p:transition spd="slow" advClick="0" advTm="14000">
    <p:fade thruBlk="1"/>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Proposal Team profile">
    <p:spTree>
      <p:nvGrpSpPr>
        <p:cNvPr id="1" name=""/>
        <p:cNvGrpSpPr/>
        <p:nvPr/>
      </p:nvGrpSpPr>
      <p:grpSpPr>
        <a:xfrm>
          <a:off x="0" y="0"/>
          <a:ext cx="0" cy="0"/>
          <a:chOff x="0" y="0"/>
          <a:chExt cx="0" cy="0"/>
        </a:xfrm>
      </p:grpSpPr>
      <p:graphicFrame>
        <p:nvGraphicFramePr>
          <p:cNvPr id="12"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6630" name="think-cell Slide" r:id="rId4" imgW="360" imgH="360" progId="TCLayout.ActiveDocument.1">
                  <p:embed/>
                </p:oleObj>
              </mc:Choice>
              <mc:Fallback>
                <p:oleObj name="think-cell Slide" r:id="rId4" imgW="360" imgH="360" progId="TCLayout.ActiveDocument.1">
                  <p:embed/>
                  <p:pic>
                    <p:nvPicPr>
                      <p:cNvPr id="12"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Box 17"/>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9" name="TextBox 18"/>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20" name="TextBox 19"/>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D382B2C1-CF07-48F8-96F5-A9D5F4DF99E1}"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sp>
        <p:nvSpPr>
          <p:cNvPr id="21" name="Rectangle 20"/>
          <p:cNvSpPr/>
          <p:nvPr/>
        </p:nvSpPr>
        <p:spPr>
          <a:xfrm>
            <a:off x="503767" y="1706563"/>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2" name="Rectangle 21"/>
          <p:cNvSpPr/>
          <p:nvPr/>
        </p:nvSpPr>
        <p:spPr>
          <a:xfrm>
            <a:off x="6225118" y="1700214"/>
            <a:ext cx="5473700" cy="6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3" name="Rectangle 22"/>
          <p:cNvSpPr/>
          <p:nvPr/>
        </p:nvSpPr>
        <p:spPr>
          <a:xfrm>
            <a:off x="503767" y="4065589"/>
            <a:ext cx="5496984"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4" name="Rectangle 23"/>
          <p:cNvSpPr/>
          <p:nvPr/>
        </p:nvSpPr>
        <p:spPr>
          <a:xfrm>
            <a:off x="6225118" y="4065589"/>
            <a:ext cx="5473700" cy="53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sz="1100" dirty="0">
              <a:solidFill>
                <a:schemeClr val="bg1"/>
              </a:solidFill>
            </a:endParaRPr>
          </a:p>
        </p:txBody>
      </p:sp>
      <p:sp>
        <p:nvSpPr>
          <p:cNvPr id="2" name="Title 1"/>
          <p:cNvSpPr>
            <a:spLocks noGrp="1"/>
          </p:cNvSpPr>
          <p:nvPr>
            <p:ph type="title"/>
          </p:nvPr>
        </p:nvSpPr>
        <p:spPr>
          <a:xfrm>
            <a:off x="501651" y="317500"/>
            <a:ext cx="11188700" cy="334100"/>
          </a:xfrm>
        </p:spPr>
        <p:txBody>
          <a:bodyPr/>
          <a:lstStyle/>
          <a:p>
            <a:r>
              <a:rPr lang="en-US" noProof="0" smtClean="0"/>
              <a:t>Click to edit Master title style</a:t>
            </a:r>
            <a:endParaRPr lang="en-US" noProof="0" dirty="0"/>
          </a:p>
        </p:txBody>
      </p:sp>
      <p:sp>
        <p:nvSpPr>
          <p:cNvPr id="8" name="Picture Placeholder 11"/>
          <p:cNvSpPr>
            <a:spLocks noGrp="1"/>
          </p:cNvSpPr>
          <p:nvPr>
            <p:ph type="pic" sz="quarter" idx="25"/>
          </p:nvPr>
        </p:nvSpPr>
        <p:spPr>
          <a:xfrm>
            <a:off x="504000" y="1880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9" name="Picture Placeholder 11"/>
          <p:cNvSpPr>
            <a:spLocks noGrp="1"/>
          </p:cNvSpPr>
          <p:nvPr>
            <p:ph type="pic" sz="quarter" idx="27"/>
          </p:nvPr>
        </p:nvSpPr>
        <p:spPr>
          <a:xfrm>
            <a:off x="6224085" y="1880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0" name="Picture Placeholder 11"/>
          <p:cNvSpPr>
            <a:spLocks noGrp="1"/>
          </p:cNvSpPr>
          <p:nvPr>
            <p:ph type="pic" sz="quarter" idx="29"/>
          </p:nvPr>
        </p:nvSpPr>
        <p:spPr>
          <a:xfrm>
            <a:off x="504000" y="4256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1" name="Picture Placeholder 11"/>
          <p:cNvSpPr>
            <a:spLocks noGrp="1"/>
          </p:cNvSpPr>
          <p:nvPr>
            <p:ph type="pic" sz="quarter" idx="31"/>
          </p:nvPr>
        </p:nvSpPr>
        <p:spPr>
          <a:xfrm>
            <a:off x="6224085" y="4256213"/>
            <a:ext cx="1968000" cy="1476000"/>
          </a:xfrm>
        </p:spPr>
        <p:txBody>
          <a:bodyPr rtlCol="0">
            <a:noAutofit/>
          </a:bodyPr>
          <a:lstStyle>
            <a:lvl1pPr algn="ctr">
              <a:defRPr/>
            </a:lvl1pPr>
          </a:lstStyle>
          <a:p>
            <a:pPr lvl="0"/>
            <a:r>
              <a:rPr lang="en-US" noProof="0" smtClean="0"/>
              <a:t>Click icon to add picture</a:t>
            </a:r>
            <a:endParaRPr lang="en-US" noProof="0" dirty="0"/>
          </a:p>
        </p:txBody>
      </p:sp>
      <p:sp>
        <p:nvSpPr>
          <p:cNvPr id="13" name="Text Placeholder 12"/>
          <p:cNvSpPr>
            <a:spLocks noGrp="1"/>
          </p:cNvSpPr>
          <p:nvPr>
            <p:ph type="body" sz="quarter" idx="32"/>
          </p:nvPr>
        </p:nvSpPr>
        <p:spPr>
          <a:xfrm>
            <a:off x="2683483" y="1880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4" name="Text Placeholder 12"/>
          <p:cNvSpPr>
            <a:spLocks noGrp="1"/>
          </p:cNvSpPr>
          <p:nvPr>
            <p:ph type="body" sz="quarter" idx="33"/>
          </p:nvPr>
        </p:nvSpPr>
        <p:spPr>
          <a:xfrm>
            <a:off x="8396560" y="1880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5" name="Text Placeholder 12"/>
          <p:cNvSpPr>
            <a:spLocks noGrp="1"/>
          </p:cNvSpPr>
          <p:nvPr>
            <p:ph type="body" sz="quarter" idx="34"/>
          </p:nvPr>
        </p:nvSpPr>
        <p:spPr>
          <a:xfrm>
            <a:off x="2683483" y="4256213"/>
            <a:ext cx="3288000"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6" name="Text Placeholder 12"/>
          <p:cNvSpPr>
            <a:spLocks noGrp="1"/>
          </p:cNvSpPr>
          <p:nvPr>
            <p:ph type="body" sz="quarter" idx="35"/>
          </p:nvPr>
        </p:nvSpPr>
        <p:spPr>
          <a:xfrm>
            <a:off x="8396560" y="4256213"/>
            <a:ext cx="3302592" cy="1944000"/>
          </a:xfrm>
        </p:spPr>
        <p:txBody>
          <a:bodyPr/>
          <a:lstStyle>
            <a:lvl1pPr>
              <a:spcAft>
                <a:spcPts val="0"/>
              </a:spcAft>
              <a:defRPr b="1"/>
            </a:lvl1pPr>
            <a:lvl2pPr>
              <a:spcAft>
                <a:spcPts val="0"/>
              </a:spcAft>
              <a:defRPr b="0"/>
            </a:lvl2pPr>
          </a:lstStyle>
          <a:p>
            <a:pPr lvl="0"/>
            <a:r>
              <a:rPr lang="en-US" noProof="0" smtClean="0"/>
              <a:t>Click to edit Master text styles</a:t>
            </a:r>
          </a:p>
          <a:p>
            <a:pPr lvl="1"/>
            <a:r>
              <a:rPr lang="en-US" noProof="0" smtClean="0"/>
              <a:t>Second level</a:t>
            </a:r>
          </a:p>
        </p:txBody>
      </p:sp>
      <p:sp>
        <p:nvSpPr>
          <p:cNvPr id="17"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Tree>
    <p:extLst>
      <p:ext uri="{BB962C8B-B14F-4D97-AF65-F5344CB8AC3E}">
        <p14:creationId xmlns:p14="http://schemas.microsoft.com/office/powerpoint/2010/main" val="570116404"/>
      </p:ext>
    </p:extLst>
  </p:cSld>
  <p:clrMapOvr>
    <a:masterClrMapping/>
  </p:clrMapOvr>
  <p:transition spd="slow" advClick="0" advTm="14000">
    <p:fade thruBlk="1"/>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Proposal Letter Layout">
    <p:spTree>
      <p:nvGrpSpPr>
        <p:cNvPr id="1" name=""/>
        <p:cNvGrpSpPr/>
        <p:nvPr/>
      </p:nvGrpSpPr>
      <p:grpSpPr>
        <a:xfrm>
          <a:off x="0" y="0"/>
          <a:ext cx="0" cy="0"/>
          <a:chOff x="0" y="0"/>
          <a:chExt cx="0" cy="0"/>
        </a:xfrm>
      </p:grpSpPr>
      <p:graphicFrame>
        <p:nvGraphicFramePr>
          <p:cNvPr id="5"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7654" name="think-cell Slide" r:id="rId4" imgW="360" imgH="360" progId="TCLayout.ActiveDocument.1">
                  <p:embed/>
                </p:oleObj>
              </mc:Choice>
              <mc:Fallback>
                <p:oleObj name="think-cell Slide" r:id="rId4" imgW="360" imgH="360" progId="TCLayout.ActiveDocument.1">
                  <p:embed/>
                  <p:pic>
                    <p:nvPicPr>
                      <p:cNvPr id="5"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7" name="TextBox 6"/>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8" name="TextBox 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4FF5BD3C-7CF3-48E9-B568-6AA9175D52D7}"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grpSp>
        <p:nvGrpSpPr>
          <p:cNvPr id="9" name="Group 8"/>
          <p:cNvGrpSpPr/>
          <p:nvPr/>
        </p:nvGrpSpPr>
        <p:grpSpPr>
          <a:xfrm>
            <a:off x="503988" y="378000"/>
            <a:ext cx="2160000" cy="307976"/>
            <a:chOff x="398463" y="404813"/>
            <a:chExt cx="1627187" cy="307976"/>
          </a:xfrm>
          <a:solidFill>
            <a:schemeClr val="tx1"/>
          </a:solidFill>
        </p:grpSpPr>
        <p:sp>
          <p:nvSpPr>
            <p:cNvPr id="10" name="Oval 5"/>
            <p:cNvSpPr>
              <a:spLocks noChangeArrowheads="1"/>
            </p:cNvSpPr>
            <p:nvPr/>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1" name="Freeform 6"/>
            <p:cNvSpPr>
              <a:spLocks noEditPoints="1"/>
            </p:cNvSpPr>
            <p:nvPr/>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2" name="Rectangle 7"/>
            <p:cNvSpPr>
              <a:spLocks noChangeArrowheads="1"/>
            </p:cNvSpPr>
            <p:nvPr/>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3" name="Freeform 8"/>
            <p:cNvSpPr>
              <a:spLocks noEditPoints="1"/>
            </p:cNvSpPr>
            <p:nvPr/>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5" name="Rectangle 9"/>
            <p:cNvSpPr>
              <a:spLocks noChangeArrowheads="1"/>
            </p:cNvSpPr>
            <p:nvPr/>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6" name="Rectangle 10"/>
            <p:cNvSpPr>
              <a:spLocks noChangeArrowheads="1"/>
            </p:cNvSpPr>
            <p:nvPr/>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7" name="Freeform 11"/>
            <p:cNvSpPr>
              <a:spLocks/>
            </p:cNvSpPr>
            <p:nvPr/>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19" name="Freeform 12"/>
            <p:cNvSpPr>
              <a:spLocks/>
            </p:cNvSpPr>
            <p:nvPr/>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1" name="Freeform 13"/>
            <p:cNvSpPr>
              <a:spLocks noEditPoints="1"/>
            </p:cNvSpPr>
            <p:nvPr/>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sp>
          <p:nvSpPr>
            <p:cNvPr id="22" name="Freeform 21"/>
            <p:cNvSpPr>
              <a:spLocks noEditPoints="1"/>
            </p:cNvSpPr>
            <p:nvPr/>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dirty="0">
                <a:solidFill>
                  <a:schemeClr val="bg1"/>
                </a:solidFill>
                <a:latin typeface="+mn-lt"/>
              </a:endParaRPr>
            </a:p>
          </p:txBody>
        </p:sp>
      </p:grpSp>
      <p:sp>
        <p:nvSpPr>
          <p:cNvPr id="14" name="Text Placeholder 18"/>
          <p:cNvSpPr>
            <a:spLocks noGrp="1"/>
          </p:cNvSpPr>
          <p:nvPr>
            <p:ph idx="1"/>
          </p:nvPr>
        </p:nvSpPr>
        <p:spPr>
          <a:xfrm>
            <a:off x="2880139" y="2372140"/>
            <a:ext cx="8786928" cy="4009612"/>
          </a:xfrm>
          <a:prstGeom prst="rect">
            <a:avLst/>
          </a:prstGeom>
        </p:spPr>
        <p:txBody>
          <a:bodyPr rtlCol="0">
            <a:noAutofit/>
          </a:bodyPr>
          <a:lstStyle>
            <a:lvl3pPr marL="345600" indent="-172800">
              <a:buFont typeface="Verdana" panose="020B0604030504040204" pitchFamily="34" charset="0"/>
              <a:buChar char="−"/>
              <a:defRPr/>
            </a:lvl3pPr>
            <a:lvl4pPr marL="518400" indent="-172800">
              <a:buFont typeface="Verdana" panose="020B0604030504040204" pitchFamily="34" charset="0"/>
              <a:buChar char="−"/>
              <a:defRPr/>
            </a:lvl4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8" name="Text Placeholder 17"/>
          <p:cNvSpPr>
            <a:spLocks noGrp="1"/>
          </p:cNvSpPr>
          <p:nvPr>
            <p:ph type="body" sz="quarter" idx="11"/>
          </p:nvPr>
        </p:nvSpPr>
        <p:spPr>
          <a:xfrm>
            <a:off x="9027067" y="384351"/>
            <a:ext cx="2640000" cy="1855267"/>
          </a:xfrm>
        </p:spPr>
        <p:txBody>
          <a:bodyPr/>
          <a:lstStyle>
            <a:lvl1pPr>
              <a:spcAft>
                <a:spcPts val="0"/>
              </a:spcAft>
              <a:defRPr sz="700"/>
            </a:lvl1pPr>
            <a:lvl2pPr>
              <a:spcAft>
                <a:spcPts val="0"/>
              </a:spcAft>
              <a:defRPr sz="700"/>
            </a:lvl2pPr>
            <a:lvl3pPr>
              <a:spcAft>
                <a:spcPts val="0"/>
              </a:spcAft>
              <a:defRPr sz="700"/>
            </a:lvl3pPr>
            <a:lvl4pPr>
              <a:spcAft>
                <a:spcPts val="0"/>
              </a:spcAft>
              <a:defRPr sz="700"/>
            </a:lvl4pPr>
            <a:lvl5pPr>
              <a:spcAft>
                <a:spcPts val="0"/>
              </a:spcAft>
              <a:defRPr sz="700"/>
            </a:lvl5pPr>
          </a:lstStyle>
          <a:p>
            <a:pPr lvl="0"/>
            <a:r>
              <a:rPr lang="en-US" smtClean="0"/>
              <a:t>Click to edit Master text styles</a:t>
            </a:r>
          </a:p>
        </p:txBody>
      </p:sp>
      <p:sp>
        <p:nvSpPr>
          <p:cNvPr id="20" name="Text Placeholder 19"/>
          <p:cNvSpPr>
            <a:spLocks noGrp="1"/>
          </p:cNvSpPr>
          <p:nvPr>
            <p:ph type="body" sz="quarter" idx="12"/>
          </p:nvPr>
        </p:nvSpPr>
        <p:spPr>
          <a:xfrm>
            <a:off x="503988" y="2372140"/>
            <a:ext cx="2160000" cy="4009612"/>
          </a:xfrm>
        </p:spPr>
        <p:txBody>
          <a:bodyPr/>
          <a:lstStyle>
            <a:lvl1pPr>
              <a:defRPr sz="1200"/>
            </a:lvl1pPr>
            <a:lvl2pPr>
              <a:defRPr sz="1200"/>
            </a:lvl2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060179350"/>
      </p:ext>
    </p:extLst>
  </p:cSld>
  <p:clrMapOvr>
    <a:masterClrMapping/>
  </p:clrMapOvr>
  <p:transition spd="slow" advClick="0" advTm="14000">
    <p:fade thruBlk="1"/>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p:spTree>
      <p:nvGrpSpPr>
        <p:cNvPr id="1" name=""/>
        <p:cNvGrpSpPr/>
        <p:nvPr/>
      </p:nvGrpSpPr>
      <p:grpSpPr>
        <a:xfrm>
          <a:off x="0" y="0"/>
          <a:ext cx="0" cy="0"/>
          <a:chOff x="0" y="0"/>
          <a:chExt cx="0" cy="0"/>
        </a:xfrm>
      </p:grpSpPr>
      <p:graphicFrame>
        <p:nvGraphicFramePr>
          <p:cNvPr id="6"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8678" name="think-cell Slide" r:id="rId4" imgW="360" imgH="360" progId="TCLayout.ActiveDocument.1">
                  <p:embed/>
                </p:oleObj>
              </mc:Choice>
              <mc:Fallback>
                <p:oleObj name="think-cell Slide" r:id="rId4" imgW="360" imgH="360" progId="TCLayout.ActiveDocument.1">
                  <p:embed/>
                  <p:pic>
                    <p:nvPicPr>
                      <p:cNvPr id="6"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0" name="TextBox 9"/>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1" name="TextBox 10"/>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EF4C58F5-FE9D-4B78-AE8E-5CC193A22FAC}"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cxnSp>
        <p:nvCxnSpPr>
          <p:cNvPr id="12" name="Straight Connector 11"/>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8" name="Text Placeholder 18"/>
          <p:cNvSpPr>
            <a:spLocks noGrp="1"/>
          </p:cNvSpPr>
          <p:nvPr>
            <p:ph idx="1"/>
          </p:nvPr>
        </p:nvSpPr>
        <p:spPr>
          <a:xfrm>
            <a:off x="2930358" y="1665289"/>
            <a:ext cx="8736708" cy="4713911"/>
          </a:xfrm>
          <a:prstGeom prst="rect">
            <a:avLst/>
          </a:prstGeom>
        </p:spPr>
        <p:txBody>
          <a:bodyPr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dirty="0"/>
          </a:p>
        </p:txBody>
      </p:sp>
    </p:spTree>
    <p:extLst>
      <p:ext uri="{BB962C8B-B14F-4D97-AF65-F5344CB8AC3E}">
        <p14:creationId xmlns:p14="http://schemas.microsoft.com/office/powerpoint/2010/main" val="3715031935"/>
      </p:ext>
    </p:extLst>
  </p:cSld>
  <p:clrMapOvr>
    <a:masterClrMapping/>
  </p:clrMapOvr>
  <p:transition spd="slow" advClick="0" advTm="14000">
    <p:fade thruBlk="1"/>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Proposal with side callout CVs">
    <p:spTree>
      <p:nvGrpSpPr>
        <p:cNvPr id="1" name=""/>
        <p:cNvGrpSpPr/>
        <p:nvPr/>
      </p:nvGrpSpPr>
      <p:grpSpPr>
        <a:xfrm>
          <a:off x="0" y="0"/>
          <a:ext cx="0" cy="0"/>
          <a:chOff x="0" y="0"/>
          <a:chExt cx="0" cy="0"/>
        </a:xfrm>
      </p:grpSpPr>
      <p:graphicFrame>
        <p:nvGraphicFramePr>
          <p:cNvPr id="11" name="Object 3" hidden="1"/>
          <p:cNvGraphicFramePr>
            <a:graphicFrameLocks noChangeAspect="1"/>
          </p:cNvGraphicFramePr>
          <p:nvPr>
            <p:custDataLst>
              <p:tags r:id="rId2"/>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9702" name="think-cell Slide" r:id="rId4" imgW="360" imgH="360" progId="TCLayout.ActiveDocument.1">
                  <p:embed/>
                </p:oleObj>
              </mc:Choice>
              <mc:Fallback>
                <p:oleObj name="think-cell Slide" r:id="rId4" imgW="360" imgH="360" progId="TCLayout.ActiveDocument.1">
                  <p:embed/>
                  <p:pic>
                    <p:nvPicPr>
                      <p:cNvPr id="11"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p:nvPr/>
        </p:nvSpPr>
        <p:spPr>
          <a:xfrm>
            <a:off x="6335185" y="6477001"/>
            <a:ext cx="4895849" cy="200025"/>
          </a:xfrm>
          <a:prstGeom prst="rect">
            <a:avLst/>
          </a:prstGeom>
          <a:noFill/>
        </p:spPr>
        <p:txBody>
          <a:bodyPr lIns="0" tIns="0" rIns="0" bIns="0"/>
          <a:lstStyle/>
          <a:p>
            <a:pPr algn="r" eaLnBrk="1" fontAlgn="auto" hangingPunct="1">
              <a:spcBef>
                <a:spcPts val="0"/>
              </a:spcBef>
              <a:spcAft>
                <a:spcPts val="0"/>
              </a:spcAft>
              <a:buSzPct val="100000"/>
              <a:buFont typeface="Arial"/>
              <a:buNone/>
              <a:defRPr/>
            </a:pPr>
            <a:r>
              <a:rPr lang="en-US" sz="650" dirty="0">
                <a:latin typeface="+mn-lt"/>
              </a:rPr>
              <a:t>Presentation title</a:t>
            </a:r>
            <a:br>
              <a:rPr lang="en-US" sz="650" dirty="0">
                <a:latin typeface="+mn-lt"/>
              </a:rPr>
            </a:br>
            <a:r>
              <a:rPr lang="en-US" sz="650" dirty="0">
                <a:latin typeface="+mn-lt"/>
              </a:rPr>
              <a:t>[To edit, click View &gt; Slide Master &gt; Slide Master]</a:t>
            </a:r>
          </a:p>
        </p:txBody>
      </p:sp>
      <p:sp>
        <p:nvSpPr>
          <p:cNvPr id="16" name="TextBox 15"/>
          <p:cNvSpPr txBox="1"/>
          <p:nvPr/>
        </p:nvSpPr>
        <p:spPr>
          <a:xfrm>
            <a:off x="501651" y="6477001"/>
            <a:ext cx="5355167" cy="201613"/>
          </a:xfrm>
          <a:prstGeom prst="rect">
            <a:avLst/>
          </a:prstGeom>
          <a:noFill/>
        </p:spPr>
        <p:txBody>
          <a:bodyPr lIns="0" tIns="0" rIns="0" bIns="0"/>
          <a:lstStyle/>
          <a:p>
            <a:pPr eaLnBrk="1" fontAlgn="auto" hangingPunct="1">
              <a:spcBef>
                <a:spcPts val="600"/>
              </a:spcBef>
              <a:spcAft>
                <a:spcPts val="0"/>
              </a:spcAft>
              <a:buSzPct val="100000"/>
              <a:buFont typeface="Arial"/>
              <a:buNone/>
              <a:defRPr/>
            </a:pPr>
            <a:r>
              <a:rPr lang="en-US" sz="650" dirty="0">
                <a:latin typeface="+mn-lt"/>
              </a:rPr>
              <a:t>© 2017. For information, contact Deloitte Czech Republic. </a:t>
            </a:r>
          </a:p>
        </p:txBody>
      </p:sp>
      <p:sp>
        <p:nvSpPr>
          <p:cNvPr id="18" name="TextBox 17"/>
          <p:cNvSpPr txBox="1"/>
          <p:nvPr/>
        </p:nvSpPr>
        <p:spPr>
          <a:xfrm>
            <a:off x="11383434" y="6477001"/>
            <a:ext cx="306917" cy="100013"/>
          </a:xfrm>
          <a:prstGeom prst="rect">
            <a:avLst/>
          </a:prstGeom>
          <a:noFill/>
        </p:spPr>
        <p:txBody>
          <a:bodyPr lIns="0" tIns="0" rIns="0" bIns="0"/>
          <a:lstStyle/>
          <a:p>
            <a:pPr algn="r" eaLnBrk="1" fontAlgn="auto" hangingPunct="1">
              <a:spcBef>
                <a:spcPts val="600"/>
              </a:spcBef>
              <a:spcAft>
                <a:spcPts val="0"/>
              </a:spcAft>
              <a:buSzPct val="100000"/>
              <a:buFont typeface="Arial"/>
              <a:buNone/>
              <a:defRPr/>
            </a:pPr>
            <a:fld id="{2A8376DF-C6A7-42D7-AEAA-B1C8127831E8}" type="slidenum">
              <a:rPr lang="en-US" sz="650">
                <a:latin typeface="+mn-lt"/>
              </a:rPr>
              <a:pPr algn="r" eaLnBrk="1" fontAlgn="auto" hangingPunct="1">
                <a:spcBef>
                  <a:spcPts val="600"/>
                </a:spcBef>
                <a:spcAft>
                  <a:spcPts val="0"/>
                </a:spcAft>
                <a:buSzPct val="100000"/>
                <a:buFont typeface="Arial"/>
                <a:buNone/>
                <a:defRPr/>
              </a:pPr>
              <a:t>‹#›</a:t>
            </a:fld>
            <a:endParaRPr lang="en-US" sz="650" dirty="0">
              <a:latin typeface="+mn-lt"/>
            </a:endParaRPr>
          </a:p>
        </p:txBody>
      </p:sp>
      <p:cxnSp>
        <p:nvCxnSpPr>
          <p:cNvPr id="20" name="Straight Connector 19"/>
          <p:cNvCxnSpPr/>
          <p:nvPr/>
        </p:nvCxnSpPr>
        <p:spPr>
          <a:xfrm>
            <a:off x="1" y="1660525"/>
            <a:ext cx="267335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p:cNvSpPr>
            <a:spLocks noGrp="1"/>
          </p:cNvSpPr>
          <p:nvPr>
            <p:ph type="body" sz="quarter" idx="13"/>
          </p:nvPr>
        </p:nvSpPr>
        <p:spPr>
          <a:xfrm>
            <a:off x="501651" y="651600"/>
            <a:ext cx="11162349" cy="757255"/>
          </a:xfrm>
          <a:prstGeom prst="rect">
            <a:avLst/>
          </a:prstGeom>
        </p:spPr>
        <p:txBody>
          <a:bodyPr>
            <a:noAutofit/>
          </a:bodyPr>
          <a:lstStyle>
            <a:lvl1pPr marL="0" indent="0">
              <a:buNone/>
              <a:defRPr sz="2000" b="0">
                <a:solidFill>
                  <a:srgbClr val="575757"/>
                </a:solidFill>
              </a:defRPr>
            </a:lvl1pPr>
          </a:lstStyle>
          <a:p>
            <a:pPr lvl="0"/>
            <a:r>
              <a:rPr lang="en-US" noProof="0" smtClean="0"/>
              <a:t>Click to edit Master text styles</a:t>
            </a:r>
          </a:p>
        </p:txBody>
      </p:sp>
      <p:sp>
        <p:nvSpPr>
          <p:cNvPr id="14" name="Title Placeholder 1"/>
          <p:cNvSpPr>
            <a:spLocks noGrp="1"/>
          </p:cNvSpPr>
          <p:nvPr>
            <p:ph type="title"/>
          </p:nvPr>
        </p:nvSpPr>
        <p:spPr>
          <a:xfrm>
            <a:off x="501651" y="317500"/>
            <a:ext cx="11162349" cy="334101"/>
          </a:xfrm>
          <a:prstGeom prst="rect">
            <a:avLst/>
          </a:prstGeom>
        </p:spPr>
        <p:txBody>
          <a:bodyPr rtlCol="0">
            <a:noAutofit/>
          </a:bodyPr>
          <a:lstStyle>
            <a:lvl1pPr>
              <a:defRPr/>
            </a:lvl1pPr>
          </a:lstStyle>
          <a:p>
            <a:r>
              <a:rPr lang="en-US" noProof="0" smtClean="0"/>
              <a:t>Click to edit Master title style</a:t>
            </a:r>
            <a:endParaRPr lang="en-US" noProof="0" dirty="0"/>
          </a:p>
        </p:txBody>
      </p:sp>
      <p:sp>
        <p:nvSpPr>
          <p:cNvPr id="3" name="Text Placeholder 2"/>
          <p:cNvSpPr>
            <a:spLocks noGrp="1"/>
          </p:cNvSpPr>
          <p:nvPr>
            <p:ph type="body" sz="quarter" idx="14"/>
          </p:nvPr>
        </p:nvSpPr>
        <p:spPr>
          <a:xfrm>
            <a:off x="501651" y="1742956"/>
            <a:ext cx="2172032" cy="4636242"/>
          </a:xfrm>
        </p:spPr>
        <p:txBody>
          <a:bodyPr/>
          <a:lstStyle>
            <a:lvl1pPr>
              <a:defRPr sz="1400">
                <a:solidFill>
                  <a:schemeClr val="accent3"/>
                </a:solidFill>
              </a:defRPr>
            </a:lvl1pPr>
            <a:lvl2pPr>
              <a:defRPr sz="1400">
                <a:solidFill>
                  <a:schemeClr val="accent3"/>
                </a:solidFill>
              </a:defRPr>
            </a:lvl2pPr>
            <a:lvl3pPr>
              <a:defRPr sz="1400">
                <a:solidFill>
                  <a:schemeClr val="accent3"/>
                </a:solidFill>
              </a:defRPr>
            </a:lvl3pPr>
            <a:lvl4pPr>
              <a:defRPr sz="1400">
                <a:solidFill>
                  <a:schemeClr val="accent3"/>
                </a:solidFill>
              </a:defRPr>
            </a:lvl4pPr>
            <a:lvl5pPr>
              <a:defRPr sz="1400">
                <a:solidFill>
                  <a:schemeClr val="accent3"/>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dirty="0"/>
          </a:p>
        </p:txBody>
      </p:sp>
      <p:sp>
        <p:nvSpPr>
          <p:cNvPr id="4" name="Picture Placeholder 3"/>
          <p:cNvSpPr>
            <a:spLocks noGrp="1" noChangeAspect="1"/>
          </p:cNvSpPr>
          <p:nvPr>
            <p:ph type="pic" sz="quarter" idx="15"/>
          </p:nvPr>
        </p:nvSpPr>
        <p:spPr>
          <a:xfrm>
            <a:off x="2930357" y="1665288"/>
            <a:ext cx="1920000" cy="864000"/>
          </a:xfrm>
        </p:spPr>
        <p:txBody>
          <a:bodyPr rtlCol="0">
            <a:noAutofit/>
          </a:bodyPr>
          <a:lstStyle/>
          <a:p>
            <a:pPr lvl="0"/>
            <a:r>
              <a:rPr lang="en-US" noProof="0" smtClean="0"/>
              <a:t>Click icon to add picture</a:t>
            </a:r>
            <a:endParaRPr lang="cs-CZ" noProof="0"/>
          </a:p>
        </p:txBody>
      </p:sp>
      <p:sp>
        <p:nvSpPr>
          <p:cNvPr id="7" name="Text Placeholder 6"/>
          <p:cNvSpPr>
            <a:spLocks noGrp="1"/>
          </p:cNvSpPr>
          <p:nvPr>
            <p:ph type="body" sz="quarter" idx="16"/>
          </p:nvPr>
        </p:nvSpPr>
        <p:spPr>
          <a:xfrm>
            <a:off x="2930357" y="2777341"/>
            <a:ext cx="4080000" cy="3601857"/>
          </a:xfrm>
        </p:spPr>
        <p:txBody>
          <a:bodyPr/>
          <a:lstStyle>
            <a:lvl1pPr>
              <a:defRPr sz="1000"/>
            </a:lvl1pPr>
            <a:lvl2pPr>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12" name="Text Placeholder 11"/>
          <p:cNvSpPr>
            <a:spLocks noGrp="1"/>
          </p:cNvSpPr>
          <p:nvPr>
            <p:ph type="body" sz="quarter" idx="17"/>
          </p:nvPr>
        </p:nvSpPr>
        <p:spPr>
          <a:xfrm>
            <a:off x="4979811" y="1665632"/>
            <a:ext cx="2030547" cy="863657"/>
          </a:xfrm>
        </p:spPr>
        <p:txBody>
          <a:bodyPr/>
          <a:lstStyle>
            <a:lvl1pPr>
              <a:defRPr sz="1000" b="1">
                <a:solidFill>
                  <a:schemeClr val="tx1"/>
                </a:solidFill>
              </a:defRPr>
            </a:lvl1pPr>
            <a:lvl2pPr marL="0" indent="0">
              <a:buNone/>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p:txBody>
      </p:sp>
      <p:sp>
        <p:nvSpPr>
          <p:cNvPr id="15" name="Picture Placeholder 14"/>
          <p:cNvSpPr>
            <a:spLocks noGrp="1"/>
          </p:cNvSpPr>
          <p:nvPr>
            <p:ph type="pic" sz="quarter" idx="18"/>
          </p:nvPr>
        </p:nvSpPr>
        <p:spPr>
          <a:xfrm>
            <a:off x="7584000" y="1659782"/>
            <a:ext cx="1920000" cy="869506"/>
          </a:xfrm>
        </p:spPr>
        <p:txBody>
          <a:bodyPr rtlCol="0">
            <a:noAutofit/>
          </a:bodyPr>
          <a:lstStyle/>
          <a:p>
            <a:pPr lvl="0"/>
            <a:r>
              <a:rPr lang="en-US" noProof="0" smtClean="0"/>
              <a:t>Click icon to add picture</a:t>
            </a:r>
            <a:endParaRPr lang="cs-CZ" noProof="0"/>
          </a:p>
        </p:txBody>
      </p:sp>
      <p:sp>
        <p:nvSpPr>
          <p:cNvPr id="17" name="Text Placeholder 16"/>
          <p:cNvSpPr>
            <a:spLocks noGrp="1"/>
          </p:cNvSpPr>
          <p:nvPr>
            <p:ph type="body" sz="quarter" idx="19"/>
          </p:nvPr>
        </p:nvSpPr>
        <p:spPr>
          <a:xfrm>
            <a:off x="9634347" y="1659782"/>
            <a:ext cx="2029652" cy="869506"/>
          </a:xfrm>
        </p:spPr>
        <p:txBody>
          <a:bodyPr/>
          <a:lstStyle>
            <a:lvl1pPr>
              <a:defRPr sz="1000" b="1"/>
            </a:lvl1pPr>
            <a:lvl2pPr marL="0" indent="0">
              <a:buNone/>
              <a:defRPr sz="1000"/>
            </a:lvl2pPr>
          </a:lstStyle>
          <a:p>
            <a:pPr lvl="0"/>
            <a:r>
              <a:rPr lang="en-US" smtClean="0"/>
              <a:t>Click to edit Master text styles</a:t>
            </a:r>
          </a:p>
          <a:p>
            <a:pPr lvl="1"/>
            <a:r>
              <a:rPr lang="en-US" smtClean="0"/>
              <a:t>Second level</a:t>
            </a:r>
          </a:p>
        </p:txBody>
      </p:sp>
      <p:sp>
        <p:nvSpPr>
          <p:cNvPr id="19" name="Text Placeholder 18"/>
          <p:cNvSpPr>
            <a:spLocks noGrp="1"/>
          </p:cNvSpPr>
          <p:nvPr>
            <p:ph type="body" sz="quarter" idx="20"/>
          </p:nvPr>
        </p:nvSpPr>
        <p:spPr>
          <a:xfrm>
            <a:off x="7584000" y="2777341"/>
            <a:ext cx="4080000" cy="3601857"/>
          </a:xfrm>
        </p:spPr>
        <p:txBody>
          <a:bodyPr/>
          <a:lstStyle>
            <a:lvl1pPr>
              <a:defRPr sz="1000"/>
            </a:lvl1pPr>
            <a:lvl2pPr>
              <a:defRPr sz="1000"/>
            </a:lvl2pPr>
            <a:lvl3pPr>
              <a:defRPr sz="1000"/>
            </a:lvl3pPr>
            <a:lvl4pPr>
              <a:defRPr sz="1000"/>
            </a:lvl4pPr>
            <a:lvl5pPr>
              <a:defRPr sz="1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Tree>
    <p:extLst>
      <p:ext uri="{BB962C8B-B14F-4D97-AF65-F5344CB8AC3E}">
        <p14:creationId xmlns:p14="http://schemas.microsoft.com/office/powerpoint/2010/main" val="669747480"/>
      </p:ext>
    </p:extLst>
  </p:cSld>
  <p:clrMapOvr>
    <a:masterClrMapping/>
  </p:clrMapOvr>
  <p:transition spd="slow" advClick="0" advTm="14000">
    <p:fade thruBlk="1"/>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 y="2933701"/>
            <a:ext cx="2296584"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lvl1pPr>
          </a:lstStyle>
          <a:p>
            <a:pPr lvl="0"/>
            <a:r>
              <a:rPr lang="en-US" noProof="0" smtClean="0"/>
              <a:t>Click to edit Master text styles</a:t>
            </a:r>
          </a:p>
        </p:txBody>
      </p:sp>
    </p:spTree>
    <p:extLst>
      <p:ext uri="{BB962C8B-B14F-4D97-AF65-F5344CB8AC3E}">
        <p14:creationId xmlns:p14="http://schemas.microsoft.com/office/powerpoint/2010/main" val="3699732706"/>
      </p:ext>
    </p:extLst>
  </p:cSld>
  <p:clrMapOvr>
    <a:masterClrMapping/>
  </p:clrMapOvr>
  <p:transition spd="slow" advClick="0" advTm="14000">
    <p:fade thruBlk="1"/>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pic>
        <p:nvPicPr>
          <p:cNvPr id="3"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 y="2933701"/>
            <a:ext cx="2406651"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3"/>
          </p:nvPr>
        </p:nvSpPr>
        <p:spPr>
          <a:xfrm>
            <a:off x="501652" y="4307205"/>
            <a:ext cx="8528936" cy="2169796"/>
          </a:xfrm>
        </p:spPr>
        <p:txBody>
          <a:bodyPr anchor="b"/>
          <a:lstStyle>
            <a:lvl1pPr>
              <a:lnSpc>
                <a:spcPct val="100000"/>
              </a:lnSpc>
              <a:spcAft>
                <a:spcPts val="600"/>
              </a:spcAft>
              <a:defRPr sz="900">
                <a:solidFill>
                  <a:schemeClr val="tx1"/>
                </a:solidFill>
              </a:defRPr>
            </a:lvl1pPr>
          </a:lstStyle>
          <a:p>
            <a:pPr lvl="0"/>
            <a:r>
              <a:rPr lang="en-US" noProof="0" smtClean="0"/>
              <a:t>Click to edit Master text styles</a:t>
            </a:r>
          </a:p>
        </p:txBody>
      </p:sp>
    </p:spTree>
    <p:extLst>
      <p:ext uri="{BB962C8B-B14F-4D97-AF65-F5344CB8AC3E}">
        <p14:creationId xmlns:p14="http://schemas.microsoft.com/office/powerpoint/2010/main" val="582179261"/>
      </p:ext>
    </p:extLst>
  </p:cSld>
  <p:clrMapOvr>
    <a:overrideClrMapping bg1="dk1" tx1="lt1" bg2="dk2" tx2="lt2" accent1="accent1" accent2="accent2" accent3="accent3" accent4="accent4" accent5="accent5" accent6="accent6" hlink="hlink" folHlink="folHlink"/>
  </p:clrMapOvr>
  <p:transition spd="slow" advClick="0" advTm="14000">
    <p:fade thruBlk="1"/>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0" y="1632757"/>
            <a:ext cx="7219577"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8" name="Right Triangle 7"/>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
        <p:nvSpPr>
          <p:cNvPr id="5" name="Rounded Rectangle 1"/>
          <p:cNvSpPr/>
          <p:nvPr userDrawn="1"/>
        </p:nvSpPr>
        <p:spPr bwMode="gray">
          <a:xfrm>
            <a:off x="-2" y="1"/>
            <a:ext cx="12206731" cy="1461317"/>
          </a:xfrm>
          <a:prstGeom prst="rect">
            <a:avLst/>
          </a:prstGeom>
          <a:solidFill>
            <a:schemeClr val="accent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9" name="Rectangle 2"/>
          <p:cNvSpPr>
            <a:spLocks noGrp="1" noChangeArrowheads="1"/>
          </p:cNvSpPr>
          <p:nvPr>
            <p:ph type="title" hasCustomPrompt="1"/>
          </p:nvPr>
        </p:nvSpPr>
        <p:spPr bwMode="auto">
          <a:xfrm>
            <a:off x="478369" y="254988"/>
            <a:ext cx="11265659"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621572856"/>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5" name="Rounded Rectangle 1"/>
          <p:cNvSpPr/>
          <p:nvPr userDrawn="1"/>
        </p:nvSpPr>
        <p:spPr bwMode="gray">
          <a:xfrm>
            <a:off x="-2" y="1"/>
            <a:ext cx="9127875" cy="1461317"/>
          </a:xfrm>
          <a:prstGeom prst="rect">
            <a:avLst/>
          </a:prstGeom>
          <a:solidFill>
            <a:srgbClr val="62B5E5"/>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6" name="Rectangle 2"/>
          <p:cNvSpPr>
            <a:spLocks noGrp="1" noChangeArrowheads="1"/>
          </p:cNvSpPr>
          <p:nvPr>
            <p:ph type="title" hasCustomPrompt="1"/>
          </p:nvPr>
        </p:nvSpPr>
        <p:spPr bwMode="auto">
          <a:xfrm>
            <a:off x="478370" y="254988"/>
            <a:ext cx="8316213"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
        <p:nvSpPr>
          <p:cNvPr id="7" name="Right Triangle 6"/>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Tree>
    <p:extLst>
      <p:ext uri="{BB962C8B-B14F-4D97-AF65-F5344CB8AC3E}">
        <p14:creationId xmlns:p14="http://schemas.microsoft.com/office/powerpoint/2010/main" val="90638294"/>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6864">
          <p15:clr>
            <a:srgbClr val="FBAE40"/>
          </p15:clr>
        </p15:guide>
        <p15:guide id="6" orient="horz" pos="794">
          <p15:clr>
            <a:srgbClr val="FBAE40"/>
          </p15:clr>
        </p15:guide>
        <p15:guide id="7" orient="horz" pos="3538">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0" y="1632757"/>
            <a:ext cx="11236945"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6" name="Rectangle 2"/>
          <p:cNvSpPr>
            <a:spLocks noGrp="1" noChangeArrowheads="1"/>
          </p:cNvSpPr>
          <p:nvPr>
            <p:ph type="title" hasCustomPrompt="1"/>
          </p:nvPr>
        </p:nvSpPr>
        <p:spPr bwMode="auto">
          <a:xfrm>
            <a:off x="478369" y="254988"/>
            <a:ext cx="10158731"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1370353313"/>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4" name="Rectangle 3"/>
          <p:cNvSpPr/>
          <p:nvPr userDrawn="1"/>
        </p:nvSpPr>
        <p:spPr bwMode="gray">
          <a:xfrm>
            <a:off x="842" y="2"/>
            <a:ext cx="12192001" cy="6858000"/>
          </a:xfrm>
          <a:prstGeom prst="rect">
            <a:avLst/>
          </a:prstGeom>
          <a:solidFill>
            <a:schemeClr val="tx1"/>
          </a:solidFill>
          <a:ln w="19050" algn="ctr">
            <a:noFill/>
            <a:miter lim="800000"/>
            <a:headEnd/>
            <a:tailEnd/>
          </a:ln>
        </p:spPr>
        <p:txBody>
          <a:bodyPr wrap="square" lIns="55937" tIns="55937" rIns="55937" bIns="55937" rtlCol="0" anchor="ctr"/>
          <a:lstStyle/>
          <a:p>
            <a:pPr algn="ctr" fontAlgn="auto">
              <a:lnSpc>
                <a:spcPct val="106000"/>
              </a:lnSpc>
              <a:spcBef>
                <a:spcPts val="0"/>
              </a:spcBef>
              <a:spcAft>
                <a:spcPts val="0"/>
              </a:spcAft>
              <a:buFont typeface="Wingdings 2" pitchFamily="18" charset="2"/>
              <a:buNone/>
            </a:pPr>
            <a:endParaRPr lang="cs-CZ" sz="1007" b="1" dirty="0">
              <a:solidFill>
                <a:prstClr val="white"/>
              </a:solidFill>
              <a:latin typeface="Verdana"/>
              <a:cs typeface="+mn-cs"/>
            </a:endParaRPr>
          </a:p>
        </p:txBody>
      </p:sp>
      <p:sp>
        <p:nvSpPr>
          <p:cNvPr id="3" name="Content Placeholder 2"/>
          <p:cNvSpPr>
            <a:spLocks noGrp="1"/>
          </p:cNvSpPr>
          <p:nvPr>
            <p:ph idx="1"/>
          </p:nvPr>
        </p:nvSpPr>
        <p:spPr>
          <a:xfrm>
            <a:off x="478372" y="1632757"/>
            <a:ext cx="11236945" cy="4506273"/>
          </a:xfrm>
        </p:spPr>
        <p:txBody>
          <a:bodyPr>
            <a:noAutofit/>
          </a:bodyPr>
          <a:lstStyle>
            <a:lvl1pPr>
              <a:spcAft>
                <a:spcPts val="891"/>
              </a:spcAft>
              <a:defRPr sz="1355">
                <a:solidFill>
                  <a:schemeClr val="bg1"/>
                </a:solidFill>
              </a:defRPr>
            </a:lvl1pPr>
          </a:lstStyle>
          <a:p>
            <a:pPr lvl="0"/>
            <a:r>
              <a:rPr lang="en-US" dirty="0"/>
              <a:t>Click to edit Master text styles</a:t>
            </a:r>
          </a:p>
        </p:txBody>
      </p:sp>
      <p:sp>
        <p:nvSpPr>
          <p:cNvPr id="5" name="Rounded Rectangle 1"/>
          <p:cNvSpPr/>
          <p:nvPr userDrawn="1"/>
        </p:nvSpPr>
        <p:spPr bwMode="gray">
          <a:xfrm>
            <a:off x="-1" y="2"/>
            <a:ext cx="12192001" cy="1461317"/>
          </a:xfrm>
          <a:prstGeom prst="rect">
            <a:avLst/>
          </a:prstGeom>
          <a:solidFill>
            <a:srgbClr val="62B5E5"/>
          </a:solidFill>
          <a:ln w="19050" algn="ctr">
            <a:noFill/>
            <a:miter lim="800000"/>
            <a:headEnd/>
            <a:tailEnd/>
          </a:ln>
        </p:spPr>
        <p:txBody>
          <a:bodyPr wrap="square" lIns="55937" tIns="55937" rIns="55937" bIns="55937" rtlCol="0" anchor="ctr"/>
          <a:lstStyle/>
          <a:p>
            <a:pPr algn="ctr" fontAlgn="auto">
              <a:lnSpc>
                <a:spcPct val="106000"/>
              </a:lnSpc>
              <a:spcBef>
                <a:spcPts val="0"/>
              </a:spcBef>
              <a:spcAft>
                <a:spcPts val="0"/>
              </a:spcAft>
              <a:buFont typeface="Wingdings 2" pitchFamily="18" charset="2"/>
              <a:buNone/>
            </a:pPr>
            <a:endParaRPr lang="cs-CZ" sz="1007" b="1" dirty="0">
              <a:solidFill>
                <a:prstClr val="white"/>
              </a:solidFill>
              <a:latin typeface="Verdana"/>
              <a:cs typeface="+mn-cs"/>
            </a:endParaRPr>
          </a:p>
        </p:txBody>
      </p:sp>
      <p:sp>
        <p:nvSpPr>
          <p:cNvPr id="6" name="Rectangle 2"/>
          <p:cNvSpPr>
            <a:spLocks noGrp="1" noChangeArrowheads="1"/>
          </p:cNvSpPr>
          <p:nvPr>
            <p:ph type="title" hasCustomPrompt="1"/>
          </p:nvPr>
        </p:nvSpPr>
        <p:spPr bwMode="auto">
          <a:xfrm>
            <a:off x="478368" y="254988"/>
            <a:ext cx="11236947"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696">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976266025"/>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Rounded Rectangle 1"/>
          <p:cNvSpPr/>
          <p:nvPr userDrawn="1"/>
        </p:nvSpPr>
        <p:spPr bwMode="gray">
          <a:xfrm>
            <a:off x="-1" y="1"/>
            <a:ext cx="12192001" cy="1461317"/>
          </a:xfrm>
          <a:prstGeom prst="rect">
            <a:avLst/>
          </a:prstGeom>
          <a:solidFill>
            <a:schemeClr val="accent5"/>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524" b="1" dirty="0">
              <a:solidFill>
                <a:prstClr val="white"/>
              </a:solidFill>
            </a:endParaRPr>
          </a:p>
        </p:txBody>
      </p:sp>
      <p:sp>
        <p:nvSpPr>
          <p:cNvPr id="3" name="Content Placeholder 2"/>
          <p:cNvSpPr>
            <a:spLocks noGrp="1"/>
          </p:cNvSpPr>
          <p:nvPr>
            <p:ph idx="1"/>
          </p:nvPr>
        </p:nvSpPr>
        <p:spPr>
          <a:xfrm>
            <a:off x="478368" y="1632757"/>
            <a:ext cx="11236945" cy="4506273"/>
          </a:xfrm>
        </p:spPr>
        <p:txBody>
          <a:bodyPr>
            <a:noAutofit/>
          </a:bodyPr>
          <a:lstStyle>
            <a:lvl1pPr>
              <a:defRPr sz="1355">
                <a:solidFill>
                  <a:schemeClr val="tx1"/>
                </a:solidFill>
              </a:defRPr>
            </a:lvl1pPr>
          </a:lstStyle>
          <a:p>
            <a:pPr lvl="0"/>
            <a:r>
              <a:rPr lang="en-US" dirty="0"/>
              <a:t>Click to edit Master text styles</a:t>
            </a:r>
          </a:p>
        </p:txBody>
      </p:sp>
      <p:sp>
        <p:nvSpPr>
          <p:cNvPr id="6" name="Rectangle 2"/>
          <p:cNvSpPr>
            <a:spLocks noGrp="1" noChangeArrowheads="1"/>
          </p:cNvSpPr>
          <p:nvPr>
            <p:ph type="title" hasCustomPrompt="1"/>
          </p:nvPr>
        </p:nvSpPr>
        <p:spPr bwMode="auto">
          <a:xfrm>
            <a:off x="478366" y="254988"/>
            <a:ext cx="11236945"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2583030093"/>
      </p:ext>
    </p:extLst>
  </p:cSld>
  <p:clrMapOvr>
    <a:masterClrMapping/>
  </p:clrMapOvr>
  <p:transition spd="slow" advClick="0" advTm="14000">
    <p:fade thruBlk="1"/>
  </p:transition>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4" name="Rectangle 3"/>
          <p:cNvSpPr/>
          <p:nvPr userDrawn="1"/>
        </p:nvSpPr>
        <p:spPr bwMode="gray">
          <a:xfrm>
            <a:off x="841" y="1"/>
            <a:ext cx="12192001" cy="6858000"/>
          </a:xfrm>
          <a:prstGeom prst="rect">
            <a:avLst/>
          </a:prstGeom>
          <a:solidFill>
            <a:schemeClr val="tx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3" name="Content Placeholder 2"/>
          <p:cNvSpPr>
            <a:spLocks noGrp="1"/>
          </p:cNvSpPr>
          <p:nvPr>
            <p:ph idx="1"/>
          </p:nvPr>
        </p:nvSpPr>
        <p:spPr>
          <a:xfrm>
            <a:off x="478371" y="1632757"/>
            <a:ext cx="5617631" cy="4506273"/>
          </a:xfrm>
        </p:spPr>
        <p:txBody>
          <a:bodyPr>
            <a:noAutofit/>
          </a:bodyPr>
          <a:lstStyle>
            <a:lvl1pPr>
              <a:spcAft>
                <a:spcPts val="896"/>
              </a:spcAft>
              <a:defRPr sz="1355">
                <a:solidFill>
                  <a:schemeClr val="bg1"/>
                </a:solidFill>
              </a:defRPr>
            </a:lvl1pPr>
          </a:lstStyle>
          <a:p>
            <a:pPr lvl="0"/>
            <a:r>
              <a:rPr lang="en-US" dirty="0"/>
              <a:t>Click to edit Master text styles</a:t>
            </a:r>
          </a:p>
        </p:txBody>
      </p:sp>
      <p:sp>
        <p:nvSpPr>
          <p:cNvPr id="5" name="Rounded Rectangle 1"/>
          <p:cNvSpPr/>
          <p:nvPr userDrawn="1"/>
        </p:nvSpPr>
        <p:spPr bwMode="gray">
          <a:xfrm>
            <a:off x="-2" y="1"/>
            <a:ext cx="6096003" cy="1461317"/>
          </a:xfrm>
          <a:prstGeom prst="rect">
            <a:avLst/>
          </a:prstGeom>
          <a:solidFill>
            <a:schemeClr val="accent1"/>
          </a:solidFill>
          <a:ln w="19050" algn="ctr">
            <a:noFill/>
            <a:miter lim="800000"/>
            <a:headEnd/>
            <a:tailEnd/>
          </a:ln>
        </p:spPr>
        <p:txBody>
          <a:bodyPr wrap="square" lIns="56190" tIns="56190" rIns="56190" bIns="56190" rtlCol="0" anchor="ctr"/>
          <a:lstStyle/>
          <a:p>
            <a:pPr algn="ctr" fontAlgn="auto">
              <a:lnSpc>
                <a:spcPct val="106000"/>
              </a:lnSpc>
              <a:spcBef>
                <a:spcPts val="0"/>
              </a:spcBef>
              <a:spcAft>
                <a:spcPts val="0"/>
              </a:spcAft>
              <a:buFont typeface="Wingdings 2" pitchFamily="18" charset="2"/>
              <a:buNone/>
            </a:pPr>
            <a:endParaRPr lang="cs-CZ" sz="1012" b="1" dirty="0">
              <a:solidFill>
                <a:prstClr val="white"/>
              </a:solidFill>
              <a:latin typeface="Verdana"/>
            </a:endParaRPr>
          </a:p>
        </p:txBody>
      </p:sp>
      <p:sp>
        <p:nvSpPr>
          <p:cNvPr id="6" name="Rectangle 2"/>
          <p:cNvSpPr>
            <a:spLocks noGrp="1" noChangeArrowheads="1"/>
          </p:cNvSpPr>
          <p:nvPr>
            <p:ph type="title" hasCustomPrompt="1"/>
          </p:nvPr>
        </p:nvSpPr>
        <p:spPr bwMode="auto">
          <a:xfrm>
            <a:off x="478370" y="254988"/>
            <a:ext cx="5490765"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a:defRPr sz="2709">
                <a:solidFill>
                  <a:schemeClr val="bg1"/>
                </a:solidFill>
              </a:defRPr>
            </a:lvl1pPr>
          </a:lstStyle>
          <a:p>
            <a:pPr lvl="0"/>
            <a:r>
              <a:rPr lang="cs-CZ" dirty="0"/>
              <a:t>Nadpis – </a:t>
            </a:r>
            <a:r>
              <a:rPr lang="cs-CZ" dirty="0" err="1"/>
              <a:t>Arial</a:t>
            </a:r>
            <a:r>
              <a:rPr lang="cs-CZ" dirty="0"/>
              <a:t> </a:t>
            </a:r>
            <a:endParaRPr lang="en-US" dirty="0"/>
          </a:p>
        </p:txBody>
      </p:sp>
      <p:sp>
        <p:nvSpPr>
          <p:cNvPr id="7" name="Right Triangle 6"/>
          <p:cNvSpPr/>
          <p:nvPr userDrawn="1"/>
        </p:nvSpPr>
        <p:spPr bwMode="gray">
          <a:xfrm flipH="1">
            <a:off x="3062335" y="0"/>
            <a:ext cx="9142857" cy="7347402"/>
          </a:xfrm>
          <a:prstGeom prst="rtTriangle">
            <a:avLst/>
          </a:prstGeom>
          <a:solidFill>
            <a:schemeClr val="bg2">
              <a:alpha val="50000"/>
            </a:schemeClr>
          </a:solidFill>
          <a:ln w="19050" algn="ctr">
            <a:noFill/>
            <a:miter lim="800000"/>
            <a:headEnd/>
            <a:tailEnd/>
          </a:ln>
        </p:spPr>
        <p:txBody>
          <a:bodyPr wrap="square" lIns="75259" tIns="75259" rIns="75259" bIns="75259" rtlCol="0" anchor="ctr"/>
          <a:lstStyle/>
          <a:p>
            <a:pPr algn="ctr">
              <a:lnSpc>
                <a:spcPct val="106000"/>
              </a:lnSpc>
              <a:buFont typeface="Wingdings 2" pitchFamily="18" charset="2"/>
              <a:buNone/>
            </a:pPr>
            <a:endParaRPr lang="cs-CZ" sz="1355" b="1" dirty="0" smtClean="0">
              <a:solidFill>
                <a:schemeClr val="bg1"/>
              </a:solidFill>
            </a:endParaRPr>
          </a:p>
        </p:txBody>
      </p:sp>
    </p:spTree>
    <p:extLst>
      <p:ext uri="{BB962C8B-B14F-4D97-AF65-F5344CB8AC3E}">
        <p14:creationId xmlns:p14="http://schemas.microsoft.com/office/powerpoint/2010/main" val="4172963282"/>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363">
          <p15:clr>
            <a:srgbClr val="FBAE40"/>
          </p15:clr>
        </p15:guide>
        <p15:guide id="3" orient="horz" pos="2154">
          <p15:clr>
            <a:srgbClr val="FBAE40"/>
          </p15:clr>
        </p15:guide>
        <p15:guide id="4" pos="4536">
          <p15:clr>
            <a:srgbClr val="FBAE40"/>
          </p15:clr>
        </p15:guide>
        <p15:guide id="5" pos="8739">
          <p15:clr>
            <a:srgbClr val="FBAE40"/>
          </p15:clr>
        </p15:guide>
        <p15:guide id="6" orient="horz" pos="794">
          <p15:clr>
            <a:srgbClr val="FBAE40"/>
          </p15:clr>
        </p15:guide>
        <p15:guide id="7" orient="horz" pos="3538">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119BFAC-83B2-4C7C-95D8-DE6AC86FAE30}" type="datetimeFigureOut">
              <a:rPr lang="en-US" smtClean="0"/>
              <a:t>11/15/2017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A8DCE3F-C07D-447E-AD9B-28C6089D7305}" type="slidenum">
              <a:rPr lang="en-US" smtClean="0"/>
              <a:t>‹#›</a:t>
            </a:fld>
            <a:endParaRPr lang="en-US"/>
          </a:p>
        </p:txBody>
      </p:sp>
    </p:spTree>
    <p:extLst>
      <p:ext uri="{BB962C8B-B14F-4D97-AF65-F5344CB8AC3E}">
        <p14:creationId xmlns:p14="http://schemas.microsoft.com/office/powerpoint/2010/main" val="374958675"/>
      </p:ext>
    </p:extLst>
  </p:cSld>
  <p:clrMapOvr>
    <a:masterClrMapping/>
  </p:clrMapOvr>
  <p:transition spd="slow" advClick="0" advTm="14000">
    <p:fade thruBlk="1"/>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4" name="Rectangle 3"/>
          <p:cNvSpPr/>
          <p:nvPr userDrawn="1"/>
        </p:nvSpPr>
        <p:spPr bwMode="gray">
          <a:xfrm>
            <a:off x="840" y="1"/>
            <a:ext cx="12192001" cy="6858000"/>
          </a:xfrm>
          <a:prstGeom prst="rect">
            <a:avLst/>
          </a:prstGeom>
          <a:solidFill>
            <a:schemeClr val="tx1"/>
          </a:solidFill>
          <a:ln w="19050" algn="ctr">
            <a:noFill/>
            <a:miter lim="800000"/>
            <a:headEnd/>
            <a:tailEnd/>
          </a:ln>
        </p:spPr>
        <p:txBody>
          <a:bodyPr wrap="square" lIns="74920" tIns="74920" rIns="74920" bIns="74920" rtlCol="0" anchor="ctr"/>
          <a:lstStyle/>
          <a:p>
            <a:pPr algn="ctr" fontAlgn="auto">
              <a:lnSpc>
                <a:spcPct val="106000"/>
              </a:lnSpc>
              <a:spcBef>
                <a:spcPts val="0"/>
              </a:spcBef>
              <a:spcAft>
                <a:spcPts val="0"/>
              </a:spcAft>
              <a:buFont typeface="Wingdings 2" pitchFamily="18" charset="2"/>
              <a:buNone/>
            </a:pPr>
            <a:endParaRPr lang="cs-CZ" sz="1349" b="1" dirty="0">
              <a:solidFill>
                <a:prstClr val="white"/>
              </a:solidFill>
              <a:latin typeface="Verdana"/>
            </a:endParaRPr>
          </a:p>
        </p:txBody>
      </p:sp>
      <p:sp>
        <p:nvSpPr>
          <p:cNvPr id="5" name="Rounded Rectangle 1"/>
          <p:cNvSpPr/>
          <p:nvPr userDrawn="1"/>
        </p:nvSpPr>
        <p:spPr bwMode="gray">
          <a:xfrm>
            <a:off x="-1" y="0"/>
            <a:ext cx="12192001" cy="1461317"/>
          </a:xfrm>
          <a:prstGeom prst="rect">
            <a:avLst/>
          </a:prstGeom>
          <a:solidFill>
            <a:schemeClr val="accent1"/>
          </a:solidFill>
          <a:ln w="19050" algn="ctr">
            <a:noFill/>
            <a:miter lim="800000"/>
            <a:headEnd/>
            <a:tailEnd/>
          </a:ln>
        </p:spPr>
        <p:txBody>
          <a:bodyPr wrap="square" lIns="74920" tIns="74920" rIns="74920" bIns="74920" rtlCol="0" anchor="ctr"/>
          <a:lstStyle/>
          <a:p>
            <a:pPr algn="ctr" fontAlgn="auto">
              <a:lnSpc>
                <a:spcPct val="106000"/>
              </a:lnSpc>
              <a:spcBef>
                <a:spcPts val="0"/>
              </a:spcBef>
              <a:spcAft>
                <a:spcPts val="0"/>
              </a:spcAft>
              <a:buFont typeface="Wingdings 2" pitchFamily="18" charset="2"/>
              <a:buNone/>
            </a:pPr>
            <a:endParaRPr lang="cs-CZ" sz="1349" b="1" dirty="0">
              <a:solidFill>
                <a:prstClr val="white"/>
              </a:solidFill>
              <a:latin typeface="Verdana"/>
            </a:endParaRPr>
          </a:p>
        </p:txBody>
      </p:sp>
      <p:sp>
        <p:nvSpPr>
          <p:cNvPr id="6" name="Rectangle 2"/>
          <p:cNvSpPr>
            <a:spLocks noGrp="1" noChangeArrowheads="1"/>
          </p:cNvSpPr>
          <p:nvPr>
            <p:ph type="title" hasCustomPrompt="1"/>
          </p:nvPr>
        </p:nvSpPr>
        <p:spPr bwMode="auto">
          <a:xfrm>
            <a:off x="478369" y="254988"/>
            <a:ext cx="10158731" cy="95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defRPr sz="3612">
                <a:solidFill>
                  <a:schemeClr val="bg1"/>
                </a:solidFill>
              </a:defRPr>
            </a:lvl1pPr>
          </a:lstStyle>
          <a:p>
            <a:pPr lvl="0"/>
            <a:r>
              <a:rPr lang="cs-CZ" dirty="0"/>
              <a:t>Nadpis – </a:t>
            </a:r>
            <a:r>
              <a:rPr lang="cs-CZ" dirty="0" err="1"/>
              <a:t>Arial</a:t>
            </a:r>
            <a:r>
              <a:rPr lang="cs-CZ" dirty="0"/>
              <a:t> </a:t>
            </a:r>
            <a:endParaRPr lang="en-US" dirty="0"/>
          </a:p>
        </p:txBody>
      </p:sp>
    </p:spTree>
    <p:extLst>
      <p:ext uri="{BB962C8B-B14F-4D97-AF65-F5344CB8AC3E}">
        <p14:creationId xmlns:p14="http://schemas.microsoft.com/office/powerpoint/2010/main" val="3953944198"/>
      </p:ext>
    </p:extLst>
  </p:cSld>
  <p:clrMapOvr>
    <a:masterClrMapping/>
  </p:clrMapOvr>
  <mc:AlternateContent xmlns:mc="http://schemas.openxmlformats.org/markup-compatibility/2006" xmlns:p14="http://schemas.microsoft.com/office/powerpoint/2010/main">
    <mc:Choice Requires="p14">
      <p:transition spd="slow" p14:dur="2000" advClick="0" advTm="15000">
        <p:fade thruBlk="1"/>
      </p:transition>
    </mc:Choice>
    <mc:Fallback xmlns="">
      <p:transition spd="slow" advClick="0" advTm="15000">
        <p:fade thruBlk="1"/>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1043">
          <p15:clr>
            <a:srgbClr val="FBAE40"/>
          </p15:clr>
        </p15:guide>
        <p15:guide id="2" pos="272">
          <p15:clr>
            <a:srgbClr val="FBAE40"/>
          </p15:clr>
        </p15:guide>
        <p15:guide id="3" orient="horz" pos="2154">
          <p15:clr>
            <a:srgbClr val="FBAE40"/>
          </p15:clr>
        </p15:guide>
        <p15:guide id="4" pos="3402">
          <p15:clr>
            <a:srgbClr val="FBAE40"/>
          </p15:clr>
        </p15:guide>
        <p15:guide id="5" pos="6554">
          <p15:clr>
            <a:srgbClr val="FBAE40"/>
          </p15:clr>
        </p15:guide>
        <p15:guide id="6" orient="horz" pos="794">
          <p15:clr>
            <a:srgbClr val="FBAE40"/>
          </p15:clr>
        </p15:guide>
        <p15:guide id="7" orient="horz" pos="3538">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2 column content">
    <p:spTree>
      <p:nvGrpSpPr>
        <p:cNvPr id="1" name=""/>
        <p:cNvGrpSpPr/>
        <p:nvPr/>
      </p:nvGrpSpPr>
      <p:grpSpPr>
        <a:xfrm>
          <a:off x="0" y="0"/>
          <a:ext cx="0" cy="0"/>
          <a:chOff x="0" y="0"/>
          <a:chExt cx="0" cy="0"/>
        </a:xfrm>
      </p:grpSpPr>
      <p:sp>
        <p:nvSpPr>
          <p:cNvPr id="8" name="Content Placeholder 3"/>
          <p:cNvSpPr>
            <a:spLocks noGrp="1"/>
          </p:cNvSpPr>
          <p:nvPr>
            <p:ph sz="quarter" idx="16"/>
          </p:nvPr>
        </p:nvSpPr>
        <p:spPr>
          <a:xfrm>
            <a:off x="6682811" y="1700213"/>
            <a:ext cx="4580546" cy="4370388"/>
          </a:xfrm>
          <a:prstGeom prst="rect">
            <a:avLst/>
          </a:prstGeom>
        </p:spPr>
        <p:txBody>
          <a:bodyPr/>
          <a:lstStyle>
            <a:lvl1pPr>
              <a:tabLst>
                <a:tab pos="6705432" algn="r"/>
              </a:tabLst>
              <a:defRPr sz="2000"/>
            </a:lvl1pPr>
            <a:lvl2pPr>
              <a:tabLst>
                <a:tab pos="6705432" algn="r"/>
              </a:tabLst>
              <a:defRPr sz="2000"/>
            </a:lvl2pPr>
            <a:lvl3pPr>
              <a:tabLst>
                <a:tab pos="6705432" algn="r"/>
              </a:tabLst>
              <a:defRPr sz="2000"/>
            </a:lvl3pPr>
            <a:lvl4pPr>
              <a:tabLst>
                <a:tab pos="6705432" algn="r"/>
              </a:tabLst>
              <a:defRPr sz="2000"/>
            </a:lvl4pPr>
            <a:lvl5pPr>
              <a:tabLst>
                <a:tab pos="6705432" algn="r"/>
              </a:tabLst>
              <a:defRPr sz="2000" baseline="0"/>
            </a:lvl5pPr>
          </a:lstStyle>
          <a:p>
            <a:pPr lvl="0"/>
            <a:r>
              <a:rPr lang="en-US" noProof="0" dirty="0" smtClean="0"/>
              <a:t>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10" name="Text Placeholder 8"/>
          <p:cNvSpPr>
            <a:spLocks noGrp="1"/>
          </p:cNvSpPr>
          <p:nvPr>
            <p:ph type="body" sz="quarter" idx="13" hasCustomPrompt="1"/>
          </p:nvPr>
        </p:nvSpPr>
        <p:spPr>
          <a:xfrm>
            <a:off x="469900" y="736689"/>
            <a:ext cx="10793457" cy="495212"/>
          </a:xfrm>
          <a:prstGeom prst="rect">
            <a:avLst/>
          </a:prstGeom>
        </p:spPr>
        <p:txBody>
          <a:bodyPr lIns="0" tIns="0" rIns="0" bIns="0">
            <a:noAutofit/>
          </a:bodyPr>
          <a:lstStyle>
            <a:lvl1pPr marL="0" indent="0">
              <a:buNone/>
              <a:defRPr sz="1800" b="0">
                <a:solidFill>
                  <a:schemeClr val="accent1"/>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0793457" cy="334102"/>
          </a:xfrm>
          <a:prstGeom prst="rect">
            <a:avLst/>
          </a:prstGeom>
        </p:spPr>
        <p:txBody>
          <a:bodyPr vert="horz" lIns="0" tIns="0" rIns="0" bIns="0" rtlCol="0" anchor="t" anchorCtr="0">
            <a:noAutofit/>
          </a:bodyPr>
          <a:lstStyle>
            <a:lvl1pPr>
              <a:defRPr sz="2000"/>
            </a:lvl1pPr>
          </a:lstStyle>
          <a:p>
            <a:r>
              <a:rPr lang="en-US" noProof="0" smtClean="0"/>
              <a:t>Click to edit Master title style</a:t>
            </a:r>
            <a:endParaRPr lang="en-US" noProof="0" dirty="0"/>
          </a:p>
        </p:txBody>
      </p:sp>
      <p:sp>
        <p:nvSpPr>
          <p:cNvPr id="9" name="Content Placeholder 3"/>
          <p:cNvSpPr>
            <a:spLocks noGrp="1"/>
          </p:cNvSpPr>
          <p:nvPr>
            <p:ph sz="quarter" idx="10"/>
          </p:nvPr>
        </p:nvSpPr>
        <p:spPr>
          <a:xfrm>
            <a:off x="469900" y="6184900"/>
            <a:ext cx="11252200" cy="457200"/>
          </a:xfrm>
          <a:prstGeom prst="rect">
            <a:avLst/>
          </a:prstGeom>
        </p:spPr>
        <p:txBody>
          <a:bodyPr/>
          <a:lstStyle>
            <a:lvl1pPr>
              <a:tabLst>
                <a:tab pos="6705432" algn="r"/>
              </a:tabLst>
              <a:defRPr sz="1800"/>
            </a:lvl1pPr>
            <a:lvl2pPr>
              <a:tabLst>
                <a:tab pos="6705432" algn="r"/>
              </a:tabLst>
              <a:defRPr sz="1600"/>
            </a:lvl2pPr>
            <a:lvl3pPr>
              <a:tabLst>
                <a:tab pos="6705432" algn="r"/>
              </a:tabLst>
              <a:defRPr/>
            </a:lvl3pPr>
            <a:lvl4pPr>
              <a:tabLst>
                <a:tab pos="6705432" algn="r"/>
              </a:tabLst>
              <a:defRPr/>
            </a:lvl4pPr>
            <a:lvl5pPr>
              <a:tabLst>
                <a:tab pos="6705432" algn="r"/>
              </a:tabLst>
              <a:defRPr baseline="0"/>
            </a:lvl5pPr>
          </a:lstStyle>
          <a:p>
            <a:pPr lvl="0"/>
            <a:r>
              <a:rPr lang="en-US" noProof="0" dirty="0" smtClean="0"/>
              <a:t>Edit Master text styles</a:t>
            </a:r>
          </a:p>
        </p:txBody>
      </p:sp>
    </p:spTree>
    <p:extLst>
      <p:ext uri="{BB962C8B-B14F-4D97-AF65-F5344CB8AC3E}">
        <p14:creationId xmlns:p14="http://schemas.microsoft.com/office/powerpoint/2010/main" val="1251162782"/>
      </p:ext>
    </p:extLst>
  </p:cSld>
  <p:clrMapOvr>
    <a:masterClrMapping/>
  </p:clrMapOvr>
  <p:transition>
    <p:fade/>
  </p:transition>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4" name="Rectangle 3"/>
          <p:cNvSpPr/>
          <p:nvPr userDrawn="1"/>
        </p:nvSpPr>
        <p:spPr bwMode="gray">
          <a:xfrm>
            <a:off x="842" y="2"/>
            <a:ext cx="12192001" cy="6858000"/>
          </a:xfrm>
          <a:prstGeom prst="rect">
            <a:avLst/>
          </a:prstGeom>
          <a:solidFill>
            <a:schemeClr val="tx1"/>
          </a:solidFill>
          <a:ln w="19050" algn="ctr">
            <a:noFill/>
            <a:miter lim="800000"/>
            <a:headEnd/>
            <a:tailEnd/>
          </a:ln>
        </p:spPr>
        <p:txBody>
          <a:bodyPr wrap="square" lIns="74582" tIns="74582" rIns="74582" bIns="74582" rtlCol="0" anchor="ctr"/>
          <a:lstStyle/>
          <a:p>
            <a:pPr algn="ctr" fontAlgn="auto">
              <a:lnSpc>
                <a:spcPct val="106000"/>
              </a:lnSpc>
              <a:spcBef>
                <a:spcPts val="0"/>
              </a:spcBef>
              <a:spcAft>
                <a:spcPts val="0"/>
              </a:spcAft>
              <a:buFont typeface="Wingdings 2" pitchFamily="18" charset="2"/>
              <a:buNone/>
            </a:pPr>
            <a:endParaRPr lang="cs-CZ" sz="1343" b="1" dirty="0">
              <a:solidFill>
                <a:prstClr val="white"/>
              </a:solidFill>
              <a:latin typeface="Verdana"/>
              <a:cs typeface="+mn-cs"/>
            </a:endParaRPr>
          </a:p>
        </p:txBody>
      </p:sp>
    </p:spTree>
    <p:extLst>
      <p:ext uri="{BB962C8B-B14F-4D97-AF65-F5344CB8AC3E}">
        <p14:creationId xmlns:p14="http://schemas.microsoft.com/office/powerpoint/2010/main" val="74467568"/>
      </p:ext>
    </p:extLst>
  </p:cSld>
  <p:clrMapOvr>
    <a:masterClrMapping/>
  </p:clrMapOvr>
  <p:transition spd="slow" advClick="0" advTm="14000">
    <p:fade thruBlk="1"/>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Date Placeholder 2"/>
          <p:cNvSpPr>
            <a:spLocks noGrp="1"/>
          </p:cNvSpPr>
          <p:nvPr>
            <p:ph type="dt" sz="half" idx="10"/>
          </p:nvPr>
        </p:nvSpPr>
        <p:spPr/>
        <p:txBody>
          <a:bodyPr/>
          <a:lstStyle/>
          <a:p>
            <a:fld id="{0636B8C7-38C2-4262-9173-521CDCD1F32D}" type="datetimeFigureOut">
              <a:rPr lang="cs-CZ" smtClean="0"/>
              <a:t>15.11.2017</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18E2637D-BBD3-4C64-9249-B3F9E260ADB2}" type="slidenum">
              <a:rPr lang="cs-CZ" smtClean="0"/>
              <a:t>‹#›</a:t>
            </a:fld>
            <a:endParaRPr lang="cs-CZ"/>
          </a:p>
        </p:txBody>
      </p:sp>
    </p:spTree>
    <p:extLst>
      <p:ext uri="{BB962C8B-B14F-4D97-AF65-F5344CB8AC3E}">
        <p14:creationId xmlns:p14="http://schemas.microsoft.com/office/powerpoint/2010/main" val="219708173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201" y="5845182"/>
            <a:ext cx="5592011" cy="505645"/>
          </a:xfrm>
          <a:prstGeom prst="rect">
            <a:avLst/>
          </a:prstGeom>
        </p:spPr>
        <p:txBody>
          <a:bodyPr lIns="0" tIns="0" rIns="0" bIns="0" anchor="b" anchorCtr="0">
            <a:noAutofit/>
          </a:bodyPr>
          <a:lstStyle>
            <a:lvl1pPr marL="0" indent="0" algn="l">
              <a:lnSpc>
                <a:spcPct val="100000"/>
              </a:lnSpc>
              <a:spcAft>
                <a:spcPts val="0"/>
              </a:spcAft>
              <a:buNone/>
              <a:defRPr sz="1350" b="1">
                <a:solidFill>
                  <a:schemeClr val="bg1"/>
                </a:solidFill>
              </a:defRPr>
            </a:lvl1pPr>
            <a:lvl2pPr marL="0" indent="0" algn="l">
              <a:buNone/>
              <a:defRPr sz="1200" b="0">
                <a:solidFill>
                  <a:schemeClr val="bg1"/>
                </a:solidFill>
              </a:defRPr>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200" y="6362701"/>
            <a:ext cx="5594349" cy="298451"/>
          </a:xfrm>
          <a:prstGeom prst="rect">
            <a:avLst/>
          </a:prstGeom>
        </p:spPr>
        <p:txBody>
          <a:bodyPr/>
          <a:lstStyle>
            <a:lvl1pPr>
              <a:spcAft>
                <a:spcPts val="0"/>
              </a:spcAft>
              <a:defRPr sz="788">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22" name="Group 21"/>
          <p:cNvGrpSpPr>
            <a:grpSpLocks noChangeAspect="1"/>
          </p:cNvGrpSpPr>
          <p:nvPr userDrawn="1"/>
        </p:nvGrpSpPr>
        <p:grpSpPr>
          <a:xfrm>
            <a:off x="469900" y="457761"/>
            <a:ext cx="1998000" cy="374400"/>
            <a:chOff x="398463" y="404813"/>
            <a:chExt cx="1627187" cy="307976"/>
          </a:xfrm>
          <a:solidFill>
            <a:schemeClr val="tx1"/>
          </a:solidFill>
        </p:grpSpPr>
        <p:sp>
          <p:nvSpPr>
            <p:cNvPr id="23"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4"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5"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6"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7"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8"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9"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0"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1"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2"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grpSp>
      <p:sp>
        <p:nvSpPr>
          <p:cNvPr id="33"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4280931925"/>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475327" y="5845182"/>
            <a:ext cx="5594348" cy="505645"/>
          </a:xfrm>
          <a:prstGeom prst="rect">
            <a:avLst/>
          </a:prstGeom>
        </p:spPr>
        <p:txBody>
          <a:bodyPr lIns="0" tIns="0" rIns="0" bIns="0" anchor="b" anchorCtr="0">
            <a:noAutofit/>
          </a:bodyPr>
          <a:lstStyle>
            <a:lvl1pPr marL="0" indent="0" algn="l">
              <a:lnSpc>
                <a:spcPct val="100000"/>
              </a:lnSpc>
              <a:spcAft>
                <a:spcPts val="0"/>
              </a:spcAft>
              <a:buNone/>
              <a:defRPr sz="1350" b="1">
                <a:solidFill>
                  <a:schemeClr val="tx1"/>
                </a:solidFill>
              </a:defRPr>
            </a:lvl1pPr>
            <a:lvl2pPr marL="0" indent="0" algn="l">
              <a:buNone/>
              <a:defRPr sz="1200" b="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dirty="0"/>
              <a:t>Click to edit Master title style</a:t>
            </a:r>
          </a:p>
          <a:p>
            <a:pPr lvl="1"/>
            <a:r>
              <a:rPr lang="en-US" noProof="0" dirty="0"/>
              <a:t>Click to edit Master subtitle style</a:t>
            </a:r>
          </a:p>
        </p:txBody>
      </p:sp>
      <p:sp>
        <p:nvSpPr>
          <p:cNvPr id="5" name="Text Placeholder 4"/>
          <p:cNvSpPr>
            <a:spLocks noGrp="1"/>
          </p:cNvSpPr>
          <p:nvPr>
            <p:ph type="body" sz="quarter" idx="10"/>
          </p:nvPr>
        </p:nvSpPr>
        <p:spPr>
          <a:xfrm>
            <a:off x="475325" y="6362701"/>
            <a:ext cx="5594349" cy="298451"/>
          </a:xfrm>
          <a:prstGeom prst="rect">
            <a:avLst/>
          </a:prstGeom>
        </p:spPr>
        <p:txBody>
          <a:bodyPr>
            <a:noAutofit/>
          </a:bodyPr>
          <a:lstStyle>
            <a:lvl1pPr>
              <a:spcAft>
                <a:spcPts val="0"/>
              </a:spcAft>
              <a:defRPr sz="788">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9" name="Group 18"/>
          <p:cNvGrpSpPr>
            <a:grpSpLocks noChangeAspect="1"/>
          </p:cNvGrpSpPr>
          <p:nvPr userDrawn="1"/>
        </p:nvGrpSpPr>
        <p:grpSpPr>
          <a:xfrm>
            <a:off x="475325" y="457200"/>
            <a:ext cx="1998000" cy="374400"/>
            <a:chOff x="398463" y="404813"/>
            <a:chExt cx="1627187" cy="307976"/>
          </a:xfrm>
          <a:solidFill>
            <a:schemeClr val="tx1"/>
          </a:solidFill>
        </p:grpSpPr>
        <p:sp>
          <p:nvSpPr>
            <p:cNvPr id="20"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1"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2"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3"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4"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5"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6"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7"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8"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9"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grpSp>
      <p:sp>
        <p:nvSpPr>
          <p:cNvPr id="30" name="Picture Placeholder 8"/>
          <p:cNvSpPr>
            <a:spLocks noGrp="1"/>
          </p:cNvSpPr>
          <p:nvPr>
            <p:ph type="pic" sz="quarter" idx="11"/>
          </p:nvPr>
        </p:nvSpPr>
        <p:spPr>
          <a:xfrm>
            <a:off x="3393716" y="727595"/>
            <a:ext cx="5400000" cy="5400000"/>
          </a:xfrm>
          <a:prstGeom prst="rect">
            <a:avLst/>
          </a:prstGeom>
        </p:spPr>
        <p:txBody>
          <a:bodyPr/>
          <a:lstStyle/>
          <a:p>
            <a:r>
              <a:rPr lang="en-US" noProof="0" smtClean="0"/>
              <a:t>Click icon to add picture</a:t>
            </a:r>
            <a:endParaRPr lang="en-US" noProof="0" dirty="0"/>
          </a:p>
        </p:txBody>
      </p:sp>
    </p:spTree>
    <p:extLst>
      <p:ext uri="{BB962C8B-B14F-4D97-AF65-F5344CB8AC3E}">
        <p14:creationId xmlns:p14="http://schemas.microsoft.com/office/powerpoint/2010/main" val="2662682281"/>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Black">
    <p:bg bwMode="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0149" y="153045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2850"/>
              </a:lnSpc>
              <a:defRPr sz="2400" b="0">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201" y="5845182"/>
            <a:ext cx="5592011" cy="505645"/>
          </a:xfrm>
          <a:prstGeom prst="rect">
            <a:avLst/>
          </a:prstGeom>
        </p:spPr>
        <p:txBody>
          <a:bodyPr lIns="0" tIns="0" rIns="0" bIns="0" anchor="b" anchorCtr="0">
            <a:noAutofit/>
          </a:bodyPr>
          <a:lstStyle>
            <a:lvl1pPr marL="0" indent="0" algn="l">
              <a:lnSpc>
                <a:spcPct val="100000"/>
              </a:lnSpc>
              <a:spcAft>
                <a:spcPts val="0"/>
              </a:spcAft>
              <a:buNone/>
              <a:defRPr sz="1200">
                <a:solidFill>
                  <a:schemeClr val="bg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200" y="6362701"/>
            <a:ext cx="5594349" cy="298451"/>
          </a:xfrm>
          <a:prstGeom prst="rect">
            <a:avLst/>
          </a:prstGeom>
        </p:spPr>
        <p:txBody>
          <a:bodyPr/>
          <a:lstStyle>
            <a:lvl1pPr>
              <a:spcAft>
                <a:spcPts val="0"/>
              </a:spcAft>
              <a:defRPr sz="788">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69900" y="457761"/>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19" name="Rectangle 7"/>
            <p:cNvSpPr>
              <a:spLocks noChangeArrowheads="1"/>
            </p:cNvSpPr>
            <p:nvPr userDrawn="1"/>
          </p:nvSpPr>
          <p:spPr bwMode="auto">
            <a:xfrm>
              <a:off x="906463" y="404813"/>
              <a:ext cx="74612" cy="303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0"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21" name="Rectangle 9"/>
            <p:cNvSpPr>
              <a:spLocks noChangeArrowheads="1"/>
            </p:cNvSpPr>
            <p:nvPr userDrawn="1"/>
          </p:nvSpPr>
          <p:spPr bwMode="auto">
            <a:xfrm>
              <a:off x="1257300" y="482601"/>
              <a:ext cx="74612" cy="225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grpSp>
    </p:spTree>
    <p:extLst>
      <p:ext uri="{BB962C8B-B14F-4D97-AF65-F5344CB8AC3E}">
        <p14:creationId xmlns:p14="http://schemas.microsoft.com/office/powerpoint/2010/main" val="176230637"/>
      </p:ext>
    </p:extLst>
  </p:cSld>
  <p:clrMapOvr>
    <a:overrideClrMapping bg1="lt1" tx1="dk1" bg2="lt2" tx2="dk2" accent1="accent1" accent2="accent2" accent3="accent3" accent4="accent4" accent5="accent5" accent6="accent6" hlink="hlink" folHlink="folHlink"/>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Title Slide - Circl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gray">
          <a:xfrm>
            <a:off x="4212000" y="1530000"/>
            <a:ext cx="3780000" cy="3780000"/>
          </a:xfrm>
          <a:prstGeom prst="ellipse">
            <a:avLst/>
          </a:prstGeom>
          <a:ln w="25400">
            <a:solidFill>
              <a:schemeClr val="accent1"/>
            </a:solidFill>
          </a:ln>
        </p:spPr>
        <p:txBody>
          <a:bodyPr lIns="108000" tIns="108000" rIns="108000" bIns="108000" anchor="ctr" anchorCtr="0">
            <a:normAutofit/>
          </a:bodyPr>
          <a:lstStyle>
            <a:lvl1pPr algn="ctr">
              <a:lnSpc>
                <a:spcPts val="2850"/>
              </a:lnSpc>
              <a:defRPr sz="2400" b="0">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Subtitle 2"/>
          <p:cNvSpPr>
            <a:spLocks noGrp="1"/>
          </p:cNvSpPr>
          <p:nvPr>
            <p:ph type="subTitle" idx="1"/>
          </p:nvPr>
        </p:nvSpPr>
        <p:spPr bwMode="gray">
          <a:xfrm>
            <a:off x="475327" y="5845182"/>
            <a:ext cx="5594348" cy="505645"/>
          </a:xfrm>
          <a:prstGeom prst="rect">
            <a:avLst/>
          </a:prstGeom>
        </p:spPr>
        <p:txBody>
          <a:bodyPr lIns="0" tIns="0" rIns="0" bIns="0" anchor="b" anchorCtr="0">
            <a:noAutofit/>
          </a:bodyPr>
          <a:lstStyle>
            <a:lvl1pPr marL="0" indent="0" algn="l">
              <a:lnSpc>
                <a:spcPct val="100000"/>
              </a:lnSpc>
              <a:spcAft>
                <a:spcPts val="0"/>
              </a:spcAft>
              <a:buNone/>
              <a:defRPr sz="1200">
                <a:solidFill>
                  <a:schemeClr val="tx1"/>
                </a:solidFill>
              </a:defRPr>
            </a:lvl1pPr>
            <a:lvl2pPr marL="457189" indent="0" algn="ctr">
              <a:buNone/>
              <a:defRPr sz="2000"/>
            </a:lvl2pPr>
            <a:lvl3pPr marL="914378" indent="0" algn="ctr">
              <a:buNone/>
              <a:defRPr sz="1800"/>
            </a:lvl3pPr>
            <a:lvl4pPr marL="1371566" indent="0" algn="ctr">
              <a:buNone/>
              <a:defRPr sz="1600"/>
            </a:lvl4pPr>
            <a:lvl5pPr marL="1828754" indent="0" algn="ctr">
              <a:buNone/>
              <a:defRPr sz="1600"/>
            </a:lvl5pPr>
            <a:lvl6pPr marL="2285943" indent="0" algn="ctr">
              <a:buNone/>
              <a:defRPr sz="1600"/>
            </a:lvl6pPr>
            <a:lvl7pPr marL="2743132" indent="0" algn="ctr">
              <a:buNone/>
              <a:defRPr sz="1600"/>
            </a:lvl7pPr>
            <a:lvl8pPr marL="3200320" indent="0" algn="ctr">
              <a:buNone/>
              <a:defRPr sz="1600"/>
            </a:lvl8pPr>
            <a:lvl9pPr marL="3657509" indent="0" algn="ctr">
              <a:buNone/>
              <a:defRPr sz="1600"/>
            </a:lvl9pPr>
          </a:lstStyle>
          <a:p>
            <a:r>
              <a:rPr lang="en-US" noProof="0" smtClean="0"/>
              <a:t>Click to edit Master subtitle style</a:t>
            </a:r>
            <a:endParaRPr lang="en-US" noProof="0" dirty="0"/>
          </a:p>
        </p:txBody>
      </p:sp>
      <p:sp>
        <p:nvSpPr>
          <p:cNvPr id="5" name="Text Placeholder 4"/>
          <p:cNvSpPr>
            <a:spLocks noGrp="1"/>
          </p:cNvSpPr>
          <p:nvPr>
            <p:ph type="body" sz="quarter" idx="10"/>
          </p:nvPr>
        </p:nvSpPr>
        <p:spPr>
          <a:xfrm>
            <a:off x="475325" y="6362701"/>
            <a:ext cx="5594349" cy="298451"/>
          </a:xfrm>
          <a:prstGeom prst="rect">
            <a:avLst/>
          </a:prstGeom>
        </p:spPr>
        <p:txBody>
          <a:bodyPr>
            <a:noAutofit/>
          </a:bodyPr>
          <a:lstStyle>
            <a:lvl1pPr>
              <a:spcAft>
                <a:spcPts val="0"/>
              </a:spcAft>
              <a:defRPr sz="788">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Edit Master text styles</a:t>
            </a:r>
          </a:p>
        </p:txBody>
      </p:sp>
      <p:grpSp>
        <p:nvGrpSpPr>
          <p:cNvPr id="16" name="Group 15"/>
          <p:cNvGrpSpPr>
            <a:grpSpLocks noChangeAspect="1"/>
          </p:cNvGrpSpPr>
          <p:nvPr userDrawn="1"/>
        </p:nvGrpSpPr>
        <p:grpSpPr>
          <a:xfrm>
            <a:off x="475325" y="457200"/>
            <a:ext cx="1998000" cy="374400"/>
            <a:chOff x="398463" y="404813"/>
            <a:chExt cx="1627187" cy="307976"/>
          </a:xfrm>
          <a:solidFill>
            <a:schemeClr val="tx1"/>
          </a:solidFill>
        </p:grpSpPr>
        <p:sp>
          <p:nvSpPr>
            <p:cNvPr id="17"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18"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0"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1"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2"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3"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4"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5"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6"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sp>
          <p:nvSpPr>
            <p:cNvPr id="37"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950">
                <a:solidFill>
                  <a:schemeClr val="bg1"/>
                </a:solidFill>
              </a:endParaRPr>
            </a:p>
          </p:txBody>
        </p:sp>
      </p:grpSp>
    </p:spTree>
    <p:extLst>
      <p:ext uri="{BB962C8B-B14F-4D97-AF65-F5344CB8AC3E}">
        <p14:creationId xmlns:p14="http://schemas.microsoft.com/office/powerpoint/2010/main" val="2129355566"/>
      </p:ext>
    </p:extLst>
  </p:cSld>
  <p:clrMapOvr>
    <a:masterClrMapping/>
  </p:clrMapOvr>
  <p:transition>
    <p:fade/>
  </p:transition>
  <p:extLst mod="1">
    <p:ext uri="{DCECCB84-F9BA-43D5-87BE-67443E8EF086}">
      <p15:sldGuideLst xmlns:p15="http://schemas.microsoft.com/office/powerpoint/2012/main">
        <p15:guide id="1" orient="horz" pos="4088">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0215"/>
            <a:ext cx="10418233"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3545"/>
            <a:ext cx="10418235"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
        <p:nvSpPr>
          <p:cNvPr id="12" name="TextBox 11"/>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3" name="TextBox 12"/>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14" name="TextBox 13"/>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905994255"/>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green">
    <p:bg bwMode="gray">
      <p:bgPr>
        <a:solidFill>
          <a:schemeClr val="accent2"/>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1" y="1705670"/>
            <a:ext cx="10418233"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1" y="3429000"/>
            <a:ext cx="10418233"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21" name="TextBox 20"/>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22" name="TextBox 21"/>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1615145968"/>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ue">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1" y="1705670"/>
            <a:ext cx="10418233"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1" y="3429000"/>
            <a:ext cx="10418233"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
        <p:nvSpPr>
          <p:cNvPr id="7" name="TextBox 6"/>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8" name="TextBox 7"/>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9" name="TextBox 8"/>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2201685213"/>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dark blue">
    <p:bg bwMode="gray">
      <p:bgPr>
        <a:solidFill>
          <a:schemeClr val="accent4"/>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1" y="1705670"/>
            <a:ext cx="10418233"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1" y="3429000"/>
            <a:ext cx="10418233"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21" name="TextBox 20"/>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22" name="TextBox 21"/>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234873553"/>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1" y="1705670"/>
            <a:ext cx="10418233" cy="1592403"/>
          </a:xfrm>
        </p:spPr>
        <p:txBody>
          <a:bodyPr anchor="b"/>
          <a:lstStyle>
            <a:lvl1pPr>
              <a:lnSpc>
                <a:spcPct val="95000"/>
              </a:lnSpc>
              <a:defRPr sz="2888" b="1">
                <a:solidFill>
                  <a:schemeClr val="bg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19" name="Text Placeholder 2"/>
          <p:cNvSpPr>
            <a:spLocks noGrp="1"/>
          </p:cNvSpPr>
          <p:nvPr>
            <p:ph type="body" idx="1"/>
          </p:nvPr>
        </p:nvSpPr>
        <p:spPr bwMode="gray">
          <a:xfrm>
            <a:off x="469901" y="3429000"/>
            <a:ext cx="10418233" cy="1566532"/>
          </a:xfrm>
        </p:spPr>
        <p:txBody>
          <a:bodyPr lIns="0" tIns="0" rIns="0" bIns="0">
            <a:noAutofit/>
          </a:bodyPr>
          <a:lstStyle>
            <a:lvl1pPr marL="0" indent="0">
              <a:lnSpc>
                <a:spcPct val="95000"/>
              </a:lnSpc>
              <a:spcAft>
                <a:spcPts val="0"/>
              </a:spcAft>
              <a:buNone/>
              <a:defRPr sz="2888">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
        <p:nvSpPr>
          <p:cNvPr id="20" name="TextBox 19"/>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21" name="TextBox 20"/>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22" name="TextBox 21"/>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1719007601"/>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Divider - Deloitte white">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69902" y="1705670"/>
            <a:ext cx="10418233" cy="1592403"/>
          </a:xfrm>
        </p:spPr>
        <p:txBody>
          <a:bodyPr anchor="b"/>
          <a:lstStyle>
            <a:lvl1pPr>
              <a:lnSpc>
                <a:spcPct val="95000"/>
              </a:lnSpc>
              <a:defRPr sz="2888" b="1">
                <a:solidFill>
                  <a:schemeClr val="tx1"/>
                </a:solidFill>
                <a:latin typeface="+mj-lt"/>
                <a:ea typeface="Open Sans" panose="020B0606030504020204" pitchFamily="34" charset="0"/>
                <a:cs typeface="Open Sans" panose="020B0606030504020204" pitchFamily="34" charset="0"/>
              </a:defRPr>
            </a:lvl1pPr>
          </a:lstStyle>
          <a:p>
            <a:r>
              <a:rPr lang="en-US" noProof="0" smtClean="0"/>
              <a:t>Click to edit Master title style</a:t>
            </a:r>
            <a:endParaRPr lang="en-US" noProof="0" dirty="0"/>
          </a:p>
        </p:txBody>
      </p:sp>
      <p:sp>
        <p:nvSpPr>
          <p:cNvPr id="3" name="Text Placeholder 2"/>
          <p:cNvSpPr>
            <a:spLocks noGrp="1"/>
          </p:cNvSpPr>
          <p:nvPr>
            <p:ph type="body" idx="1"/>
          </p:nvPr>
        </p:nvSpPr>
        <p:spPr bwMode="gray">
          <a:xfrm>
            <a:off x="469900" y="3429000"/>
            <a:ext cx="10541000" cy="1566532"/>
          </a:xfrm>
        </p:spPr>
        <p:txBody>
          <a:bodyPr lIns="0" tIns="0" rIns="0" bIns="0">
            <a:noAutofit/>
          </a:bodyPr>
          <a:lstStyle>
            <a:lvl1pPr marL="0" indent="0">
              <a:lnSpc>
                <a:spcPct val="95000"/>
              </a:lnSpc>
              <a:spcAft>
                <a:spcPts val="0"/>
              </a:spcAft>
              <a:buNone/>
              <a:defRPr sz="2888">
                <a:solidFill>
                  <a:schemeClr val="tx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smtClean="0"/>
              <a:t>Edit Master text styles</a:t>
            </a:r>
          </a:p>
        </p:txBody>
      </p:sp>
    </p:spTree>
    <p:extLst>
      <p:ext uri="{BB962C8B-B14F-4D97-AF65-F5344CB8AC3E}">
        <p14:creationId xmlns:p14="http://schemas.microsoft.com/office/powerpoint/2010/main" val="3853853467"/>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green">
    <p:bg>
      <p:bgPr>
        <a:solidFill>
          <a:schemeClr val="accent2"/>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80485" y="1590677"/>
            <a:ext cx="9029604" cy="4708525"/>
          </a:xfrm>
          <a:prstGeom prst="rect">
            <a:avLst/>
          </a:prstGeom>
        </p:spPr>
        <p:txBody>
          <a:bodyPr>
            <a:no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
        <p:nvSpPr>
          <p:cNvPr id="9" name="TextBox 8"/>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3" name="TextBox 12"/>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14" name="TextBox 13"/>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588853599"/>
      </p:ext>
    </p:extLst>
  </p:cSld>
  <p:clrMapOvr>
    <a:masterClrMapping/>
  </p:clrMapOvr>
  <p:transition>
    <p:fade/>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userDrawn="1">
  <p:cSld name="Key statement dark blue">
    <p:bg>
      <p:bgPr>
        <a:solidFill>
          <a:schemeClr val="accent4"/>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5" y="1590677"/>
            <a:ext cx="9029604" cy="4708525"/>
          </a:xfrm>
          <a:prstGeom prst="rect">
            <a:avLst/>
          </a:prstGeom>
        </p:spPr>
        <p:txBody>
          <a:bodyPr>
            <a:no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
        <p:nvSpPr>
          <p:cNvPr id="14" name="TextBox 13"/>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5" name="TextBox 14"/>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16" name="TextBox 15"/>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227209768"/>
      </p:ext>
    </p:extLst>
  </p:cSld>
  <p:clrMapOvr>
    <a:masterClrMapping/>
  </p:clrMapOvr>
  <p:transition>
    <p:fade/>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preserve="1" userDrawn="1">
  <p:cSld name="Key statement teal">
    <p:bg>
      <p:bgPr>
        <a:solidFill>
          <a:schemeClr val="accent5"/>
        </a:solidFill>
        <a:effectLst/>
      </p:bgPr>
    </p:bg>
    <p:spTree>
      <p:nvGrpSpPr>
        <p:cNvPr id="1" name=""/>
        <p:cNvGrpSpPr/>
        <p:nvPr/>
      </p:nvGrpSpPr>
      <p:grpSpPr>
        <a:xfrm>
          <a:off x="0" y="0"/>
          <a:ext cx="0" cy="0"/>
          <a:chOff x="0" y="0"/>
          <a:chExt cx="0" cy="0"/>
        </a:xfrm>
      </p:grpSpPr>
      <p:sp>
        <p:nvSpPr>
          <p:cNvPr id="17" name="Text Placeholder 3"/>
          <p:cNvSpPr>
            <a:spLocks noGrp="1"/>
          </p:cNvSpPr>
          <p:nvPr>
            <p:ph type="body" sz="quarter" idx="10"/>
          </p:nvPr>
        </p:nvSpPr>
        <p:spPr>
          <a:xfrm>
            <a:off x="480485" y="1590677"/>
            <a:ext cx="9029604" cy="4708525"/>
          </a:xfrm>
          <a:prstGeom prst="rect">
            <a:avLst/>
          </a:prstGeom>
        </p:spPr>
        <p:txBody>
          <a:bodyPr>
            <a:no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
        <p:nvSpPr>
          <p:cNvPr id="18" name="TextBox 17"/>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9" name="TextBox 18"/>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20" name="TextBox 19"/>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1245954248"/>
      </p:ext>
    </p:extLst>
  </p:cSld>
  <p:clrMapOvr>
    <a:masterClrMapping/>
  </p:clrMapOvr>
  <p:transition>
    <p:fade/>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3" name="Text Placeholder 3"/>
          <p:cNvSpPr>
            <a:spLocks noGrp="1"/>
          </p:cNvSpPr>
          <p:nvPr>
            <p:ph type="body" sz="quarter" idx="10"/>
          </p:nvPr>
        </p:nvSpPr>
        <p:spPr>
          <a:xfrm>
            <a:off x="480485" y="1590677"/>
            <a:ext cx="9029604" cy="4708525"/>
          </a:xfrm>
          <a:prstGeom prst="rect">
            <a:avLst/>
          </a:prstGeom>
        </p:spPr>
        <p:txBody>
          <a:bodyPr>
            <a:noAutofit/>
          </a:bodyPr>
          <a:lstStyle>
            <a:lvl1pPr>
              <a:spcBef>
                <a:spcPts val="3600"/>
              </a:spcBef>
              <a:defRPr sz="2100">
                <a:solidFill>
                  <a:schemeClr val="bg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
        <p:nvSpPr>
          <p:cNvPr id="14" name="TextBox 13"/>
          <p:cNvSpPr txBox="1"/>
          <p:nvPr userDrawn="1"/>
        </p:nvSpPr>
        <p:spPr>
          <a:xfrm>
            <a:off x="5825067" y="6477002"/>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5" name="TextBox 14"/>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16" name="TextBox 15"/>
          <p:cNvSpPr txBox="1"/>
          <p:nvPr userDrawn="1"/>
        </p:nvSpPr>
        <p:spPr>
          <a:xfrm>
            <a:off x="11414126"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Tree>
    <p:extLst>
      <p:ext uri="{BB962C8B-B14F-4D97-AF65-F5344CB8AC3E}">
        <p14:creationId xmlns:p14="http://schemas.microsoft.com/office/powerpoint/2010/main" val="4279252006"/>
      </p:ext>
    </p:extLst>
  </p:cSld>
  <p:clrMapOvr>
    <a:masterClrMapping/>
  </p:clrMapOvr>
  <p:transition>
    <p:fade/>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Key statement white">
    <p:bg>
      <p:bgRef idx="1001">
        <a:schemeClr val="bg1"/>
      </p:bgRef>
    </p:bg>
    <p:spTree>
      <p:nvGrpSpPr>
        <p:cNvPr id="1" name=""/>
        <p:cNvGrpSpPr/>
        <p:nvPr/>
      </p:nvGrpSpPr>
      <p:grpSpPr>
        <a:xfrm>
          <a:off x="0" y="0"/>
          <a:ext cx="0" cy="0"/>
          <a:chOff x="0" y="0"/>
          <a:chExt cx="0" cy="0"/>
        </a:xfrm>
      </p:grpSpPr>
      <p:sp>
        <p:nvSpPr>
          <p:cNvPr id="7" name="Text Placeholder 3"/>
          <p:cNvSpPr>
            <a:spLocks noGrp="1"/>
          </p:cNvSpPr>
          <p:nvPr>
            <p:ph type="body" sz="quarter" idx="10"/>
          </p:nvPr>
        </p:nvSpPr>
        <p:spPr>
          <a:xfrm>
            <a:off x="469901" y="1590677"/>
            <a:ext cx="9029604" cy="4708525"/>
          </a:xfrm>
          <a:prstGeom prst="rect">
            <a:avLst/>
          </a:prstGeom>
        </p:spPr>
        <p:txBody>
          <a:bodyPr>
            <a:noAutofit/>
          </a:bodyPr>
          <a:lstStyle>
            <a:lvl1pPr>
              <a:spcBef>
                <a:spcPts val="3600"/>
              </a:spcBef>
              <a:defRPr sz="2100">
                <a:solidFill>
                  <a:schemeClr val="tx1"/>
                </a:solidFill>
              </a:defRPr>
            </a:lvl1pPr>
            <a:lvl2pPr marL="457189" indent="-457189">
              <a:defRPr sz="3000">
                <a:solidFill>
                  <a:schemeClr val="bg2"/>
                </a:solidFill>
              </a:defRPr>
            </a:lvl2pPr>
            <a:lvl3pPr>
              <a:defRPr sz="3000">
                <a:solidFill>
                  <a:schemeClr val="bg2"/>
                </a:solidFill>
              </a:defRPr>
            </a:lvl3pPr>
            <a:lvl4pPr>
              <a:defRPr sz="3000">
                <a:solidFill>
                  <a:schemeClr val="bg2"/>
                </a:solidFill>
              </a:defRPr>
            </a:lvl4pPr>
            <a:lvl5pPr>
              <a:defRPr sz="3000">
                <a:solidFill>
                  <a:schemeClr val="bg2"/>
                </a:solidFill>
              </a:defRPr>
            </a:lvl5pPr>
          </a:lstStyle>
          <a:p>
            <a:pPr lvl="0"/>
            <a:r>
              <a:rPr lang="en-US" noProof="0" smtClean="0"/>
              <a:t>Edit Master text styles</a:t>
            </a:r>
          </a:p>
        </p:txBody>
      </p:sp>
    </p:spTree>
    <p:extLst>
      <p:ext uri="{BB962C8B-B14F-4D97-AF65-F5344CB8AC3E}">
        <p14:creationId xmlns:p14="http://schemas.microsoft.com/office/powerpoint/2010/main" val="1208362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1" y="1665291"/>
            <a:ext cx="9348787" cy="4633910"/>
          </a:xfrm>
          <a:prstGeom prst="rect">
            <a:avLst/>
          </a:prstGeom>
        </p:spPr>
        <p:txBody>
          <a:bodyPr/>
          <a:lstStyle>
            <a:lvl1pPr>
              <a:tabLst>
                <a:tab pos="6729245" algn="r"/>
              </a:tabLst>
              <a:defRPr/>
            </a:lvl1pPr>
            <a:lvl2pPr>
              <a:tabLst>
                <a:tab pos="6729245" algn="r"/>
              </a:tabLst>
              <a:defRPr/>
            </a:lvl2pPr>
            <a:lvl3pPr>
              <a:tabLst>
                <a:tab pos="6729245" algn="r"/>
              </a:tabLst>
              <a:defRPr/>
            </a:lvl3pPr>
            <a:lvl4pPr>
              <a:tabLst>
                <a:tab pos="6729245" algn="r"/>
              </a:tabLst>
              <a:defRPr/>
            </a:lvl4pPr>
            <a:lvl5pPr>
              <a:tabLst>
                <a:tab pos="5029074" algn="r"/>
              </a:tabLst>
              <a:defRPr baseline="0"/>
            </a:lvl5pPr>
            <a:lvl6pPr>
              <a:tabLst>
                <a:tab pos="6729245" algn="r"/>
              </a:tabLst>
              <a:defRPr/>
            </a:lvl6pPr>
            <a:lvl7pPr>
              <a:tabLst>
                <a:tab pos="6729245" algn="r"/>
              </a:tabLst>
              <a:defRPr/>
            </a:lvl7pPr>
            <a:lvl8pPr>
              <a:tabLst>
                <a:tab pos="6729245" algn="r"/>
              </a:tabLst>
              <a:defRPr/>
            </a:lvl8pPr>
            <a:lvl9pPr>
              <a:tabLst>
                <a:tab pos="6729245" algn="r"/>
              </a:tabLst>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130935434"/>
      </p:ext>
    </p:extLst>
  </p:cSld>
  <p:clrMapOvr>
    <a:masterClrMapping/>
  </p:clrMapOvr>
  <p:transition>
    <p:fade/>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Contents with image">
    <p:spTree>
      <p:nvGrpSpPr>
        <p:cNvPr id="1" name=""/>
        <p:cNvGrpSpPr/>
        <p:nvPr/>
      </p:nvGrpSpPr>
      <p:grpSpPr>
        <a:xfrm>
          <a:off x="0" y="0"/>
          <a:ext cx="0" cy="0"/>
          <a:chOff x="0" y="0"/>
          <a:chExt cx="0" cy="0"/>
        </a:xfrm>
      </p:grpSpPr>
      <p:sp>
        <p:nvSpPr>
          <p:cNvPr id="5" name="Picture Placeholder 9"/>
          <p:cNvSpPr>
            <a:spLocks noGrp="1"/>
          </p:cNvSpPr>
          <p:nvPr>
            <p:ph type="pic" sz="quarter" idx="15"/>
          </p:nvPr>
        </p:nvSpPr>
        <p:spPr>
          <a:xfrm>
            <a:off x="5604869" y="1700213"/>
            <a:ext cx="6117233" cy="4598988"/>
          </a:xfrm>
        </p:spPr>
        <p:txBody>
          <a:bodyPr/>
          <a:lstStyle/>
          <a:p>
            <a:r>
              <a:rPr lang="en-US" noProof="0" smtClean="0"/>
              <a:t>Click icon to add picture</a:t>
            </a:r>
            <a:endParaRPr lang="en-US" noProof="0" dirty="0"/>
          </a:p>
        </p:txBody>
      </p:sp>
      <p:sp>
        <p:nvSpPr>
          <p:cNvPr id="6" name="Content Placeholder 3"/>
          <p:cNvSpPr>
            <a:spLocks noGrp="1"/>
          </p:cNvSpPr>
          <p:nvPr>
            <p:ph sz="quarter" idx="10"/>
          </p:nvPr>
        </p:nvSpPr>
        <p:spPr>
          <a:xfrm>
            <a:off x="469902" y="1665290"/>
            <a:ext cx="4333663" cy="4633911"/>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63455894"/>
      </p:ext>
    </p:extLst>
  </p:cSld>
  <p:clrMapOvr>
    <a:masterClrMapping/>
  </p:clrMapOvr>
  <p:transition>
    <p:fade/>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051736523"/>
      </p:ext>
    </p:extLst>
  </p:cSld>
  <p:clrMapOvr>
    <a:masterClrMapping/>
  </p:clrMapOvr>
  <p:transition>
    <p:fade/>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p14="http://schemas.microsoft.com/office/powerpoint/2010/main" val="361694469"/>
      </p:ext>
    </p:extLst>
  </p:cSld>
  <p:clrMapOvr>
    <a:masterClrMapping/>
  </p:clrMapOvr>
  <p:transition>
    <p:fade/>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4"/>
            <a:ext cx="11252200" cy="4622799"/>
          </a:xfrm>
          <a:prstGeom prst="rect">
            <a:avLst/>
          </a:prstGeom>
        </p:spPr>
        <p:txBody>
          <a:bodyPr vert="horz" lIns="0" tIns="0" rIns="0" bIns="0" rtlCol="0">
            <a:no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360555612"/>
      </p:ext>
    </p:extLst>
  </p:cSld>
  <p:clrMapOvr>
    <a:masterClrMapping/>
  </p:clrMapOvr>
  <p:transition>
    <p:fade/>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subtitle &amp;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4583"/>
            <a:ext cx="11252200" cy="3928209"/>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59816"/>
            <a:ext cx="11252200" cy="357187"/>
          </a:xfrm>
        </p:spPr>
        <p:txBody>
          <a:bodyPr/>
          <a:lstStyle/>
          <a:p>
            <a:pPr lvl="0"/>
            <a:r>
              <a:rPr lang="en-US" noProof="0" smtClean="0"/>
              <a:t>Edit Master text styles</a:t>
            </a:r>
          </a:p>
        </p:txBody>
      </p:sp>
      <p:sp>
        <p:nvSpPr>
          <p:cNvPr id="19" name="Text Placeholder 7"/>
          <p:cNvSpPr>
            <a:spLocks noGrp="1"/>
          </p:cNvSpPr>
          <p:nvPr>
            <p:ph type="body" sz="quarter" idx="23"/>
          </p:nvPr>
        </p:nvSpPr>
        <p:spPr>
          <a:xfrm>
            <a:off x="468001" y="5982792"/>
            <a:ext cx="11252201" cy="316411"/>
          </a:xfrm>
        </p:spPr>
        <p:txBody>
          <a:bodyPr>
            <a:noAutofit/>
          </a:bodyPr>
          <a:lstStyle>
            <a:lvl1pPr>
              <a:spcAft>
                <a:spcPts val="0"/>
              </a:spcAft>
              <a:defRPr sz="675"/>
            </a:lvl1pPr>
          </a:lstStyle>
          <a:p>
            <a:pPr lvl="0"/>
            <a:r>
              <a:rPr lang="en-US" noProof="0" smtClean="0"/>
              <a:t>Edit Master text styles</a:t>
            </a:r>
          </a:p>
        </p:txBody>
      </p:sp>
      <p:sp>
        <p:nvSpPr>
          <p:cNvPr id="7"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8"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808926409"/>
      </p:ext>
    </p:extLst>
  </p:cSld>
  <p:clrMapOvr>
    <a:masterClrMapping/>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468000" y="2052001"/>
            <a:ext cx="3600000" cy="3930791"/>
          </a:xfrm>
          <a:prstGeom prst="rect">
            <a:avLst/>
          </a:prstGeom>
        </p:spPr>
        <p:txBody>
          <a:bodyPr/>
          <a:lstStyle/>
          <a:p>
            <a:r>
              <a:rPr lang="en-US" noProof="0" smtClean="0"/>
              <a:t>Click icon to add chart</a:t>
            </a:r>
            <a:endParaRPr lang="en-US" noProof="0" dirty="0"/>
          </a:p>
        </p:txBody>
      </p:sp>
      <p:sp>
        <p:nvSpPr>
          <p:cNvPr id="18" name="Text Placeholder 8"/>
          <p:cNvSpPr>
            <a:spLocks noGrp="1"/>
          </p:cNvSpPr>
          <p:nvPr>
            <p:ph type="body" sz="quarter" idx="18"/>
          </p:nvPr>
        </p:nvSpPr>
        <p:spPr>
          <a:xfrm>
            <a:off x="468000" y="1665289"/>
            <a:ext cx="3600000" cy="392112"/>
          </a:xfrm>
        </p:spPr>
        <p:txBody>
          <a:bodyPr/>
          <a:lstStyle/>
          <a:p>
            <a:pPr lvl="0"/>
            <a:r>
              <a:rPr lang="en-US" noProof="0" smtClean="0"/>
              <a:t>Edit Master text styles</a:t>
            </a:r>
          </a:p>
        </p:txBody>
      </p:sp>
      <p:sp>
        <p:nvSpPr>
          <p:cNvPr id="7" name="Chart Placeholder 3"/>
          <p:cNvSpPr>
            <a:spLocks noGrp="1"/>
          </p:cNvSpPr>
          <p:nvPr>
            <p:ph type="chart" sz="quarter" idx="19"/>
          </p:nvPr>
        </p:nvSpPr>
        <p:spPr>
          <a:xfrm>
            <a:off x="4296000" y="2052000"/>
            <a:ext cx="3600000" cy="3930791"/>
          </a:xfrm>
          <a:prstGeom prst="rect">
            <a:avLst/>
          </a:prstGeom>
        </p:spPr>
        <p:txBody>
          <a:bodyPr/>
          <a:lstStyle/>
          <a:p>
            <a:r>
              <a:rPr lang="en-US" noProof="0" smtClean="0"/>
              <a:t>Click icon to add chart</a:t>
            </a:r>
            <a:endParaRPr lang="en-US" noProof="0" dirty="0"/>
          </a:p>
        </p:txBody>
      </p:sp>
      <p:sp>
        <p:nvSpPr>
          <p:cNvPr id="8" name="Text Placeholder 8"/>
          <p:cNvSpPr>
            <a:spLocks noGrp="1"/>
          </p:cNvSpPr>
          <p:nvPr>
            <p:ph type="body" sz="quarter" idx="20"/>
          </p:nvPr>
        </p:nvSpPr>
        <p:spPr>
          <a:xfrm>
            <a:off x="4296003" y="1665288"/>
            <a:ext cx="3600000" cy="392112"/>
          </a:xfrm>
        </p:spPr>
        <p:txBody>
          <a:bodyPr/>
          <a:lstStyle/>
          <a:p>
            <a:pPr lvl="0"/>
            <a:r>
              <a:rPr lang="en-US" noProof="0" smtClean="0"/>
              <a:t>Edit Master text styles</a:t>
            </a:r>
          </a:p>
        </p:txBody>
      </p:sp>
      <p:sp>
        <p:nvSpPr>
          <p:cNvPr id="9" name="Chart Placeholder 3"/>
          <p:cNvSpPr>
            <a:spLocks noGrp="1"/>
          </p:cNvSpPr>
          <p:nvPr>
            <p:ph type="chart" sz="quarter" idx="21"/>
          </p:nvPr>
        </p:nvSpPr>
        <p:spPr>
          <a:xfrm>
            <a:off x="8086960" y="2052001"/>
            <a:ext cx="3600000" cy="3930791"/>
          </a:xfrm>
          <a:prstGeom prst="rect">
            <a:avLst/>
          </a:prstGeom>
        </p:spPr>
        <p:txBody>
          <a:bodyPr/>
          <a:lstStyle/>
          <a:p>
            <a:r>
              <a:rPr lang="en-US" noProof="0" smtClean="0"/>
              <a:t>Click icon to add chart</a:t>
            </a:r>
            <a:endParaRPr lang="en-US" noProof="0" dirty="0"/>
          </a:p>
        </p:txBody>
      </p:sp>
      <p:sp>
        <p:nvSpPr>
          <p:cNvPr id="10" name="Text Placeholder 8"/>
          <p:cNvSpPr>
            <a:spLocks noGrp="1"/>
          </p:cNvSpPr>
          <p:nvPr>
            <p:ph type="body" sz="quarter" idx="22"/>
          </p:nvPr>
        </p:nvSpPr>
        <p:spPr>
          <a:xfrm>
            <a:off x="8086959" y="1659145"/>
            <a:ext cx="3600000" cy="398256"/>
          </a:xfrm>
        </p:spPr>
        <p:txBody>
          <a:bodyPr/>
          <a:lstStyle/>
          <a:p>
            <a:pPr lvl="0"/>
            <a:r>
              <a:rPr lang="en-US" noProof="0" smtClean="0"/>
              <a:t>Edit Master text styles</a:t>
            </a:r>
          </a:p>
        </p:txBody>
      </p:sp>
      <p:sp>
        <p:nvSpPr>
          <p:cNvPr id="11" name="Text Placeholder 7"/>
          <p:cNvSpPr>
            <a:spLocks noGrp="1"/>
          </p:cNvSpPr>
          <p:nvPr>
            <p:ph type="body" sz="quarter" idx="23"/>
          </p:nvPr>
        </p:nvSpPr>
        <p:spPr>
          <a:xfrm>
            <a:off x="468001" y="5982792"/>
            <a:ext cx="11252201" cy="316411"/>
          </a:xfrm>
        </p:spPr>
        <p:txBody>
          <a:bodyPr>
            <a:noAutofit/>
          </a:bodyPr>
          <a:lstStyle>
            <a:lvl1pPr>
              <a:spcAft>
                <a:spcPts val="0"/>
              </a:spcAft>
              <a:defRPr sz="675"/>
            </a:lvl1pPr>
          </a:lstStyle>
          <a:p>
            <a:pPr lvl="0"/>
            <a:r>
              <a:rPr lang="en-US" noProof="0" smtClean="0"/>
              <a:t>Edit Master text styles</a:t>
            </a:r>
          </a:p>
        </p:txBody>
      </p:sp>
      <p:sp>
        <p:nvSpPr>
          <p:cNvPr id="13"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8"/>
            <a:ext cx="11252200" cy="3341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762674797"/>
      </p:ext>
    </p:extLst>
  </p:cSld>
  <p:clrMapOvr>
    <a:masterClrMapping/>
  </p:clrMapOvr>
  <p:transition>
    <p:fade/>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468000" y="1665290"/>
            <a:ext cx="5328000" cy="4622507"/>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Content Placeholder 3"/>
          <p:cNvSpPr>
            <a:spLocks noGrp="1"/>
          </p:cNvSpPr>
          <p:nvPr>
            <p:ph sz="quarter" idx="20"/>
          </p:nvPr>
        </p:nvSpPr>
        <p:spPr>
          <a:xfrm>
            <a:off x="6394100" y="1656002"/>
            <a:ext cx="5328000" cy="4631795"/>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83025949"/>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2 columns - large">
    <p:spTree>
      <p:nvGrpSpPr>
        <p:cNvPr id="1" name=""/>
        <p:cNvGrpSpPr/>
        <p:nvPr/>
      </p:nvGrpSpPr>
      <p:grpSpPr>
        <a:xfrm>
          <a:off x="0" y="0"/>
          <a:ext cx="0" cy="0"/>
          <a:chOff x="0" y="0"/>
          <a:chExt cx="0" cy="0"/>
        </a:xfrm>
      </p:grpSpPr>
      <p:sp>
        <p:nvSpPr>
          <p:cNvPr id="11" name="Content Placeholder 3"/>
          <p:cNvSpPr>
            <a:spLocks noGrp="1"/>
          </p:cNvSpPr>
          <p:nvPr>
            <p:ph sz="quarter" idx="10"/>
          </p:nvPr>
        </p:nvSpPr>
        <p:spPr>
          <a:xfrm>
            <a:off x="469900" y="1665288"/>
            <a:ext cx="5328000" cy="4633912"/>
          </a:xfrm>
          <a:prstGeom prst="rect">
            <a:avLst/>
          </a:prstGeom>
        </p:spPr>
        <p:txBody>
          <a:bodyPr>
            <a:noAutofit/>
          </a:bodyPr>
          <a:lstStyle>
            <a:lvl1pPr>
              <a:tabLst>
                <a:tab pos="5029074" algn="r"/>
              </a:tabLst>
              <a:defRPr sz="1200"/>
            </a:lvl1pPr>
            <a:lvl2pPr>
              <a:tabLst>
                <a:tab pos="5029074" algn="r"/>
              </a:tabLst>
              <a:defRPr sz="1200"/>
            </a:lvl2pPr>
            <a:lvl3pPr>
              <a:tabLst>
                <a:tab pos="5029074" algn="r"/>
              </a:tabLst>
              <a:defRPr sz="1200"/>
            </a:lvl3pPr>
            <a:lvl4pPr>
              <a:tabLst>
                <a:tab pos="5029074" algn="r"/>
              </a:tabLst>
              <a:defRPr sz="1200"/>
            </a:lvl4pPr>
            <a:lvl5pPr>
              <a:tabLst>
                <a:tab pos="5029074" algn="r"/>
              </a:tabLst>
              <a:defRPr sz="750" baseline="0"/>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Content Placeholder 3"/>
          <p:cNvSpPr>
            <a:spLocks noGrp="1"/>
          </p:cNvSpPr>
          <p:nvPr>
            <p:ph sz="quarter" idx="20"/>
          </p:nvPr>
        </p:nvSpPr>
        <p:spPr>
          <a:xfrm>
            <a:off x="6394100" y="1665288"/>
            <a:ext cx="5328000" cy="4633912"/>
          </a:xfrm>
          <a:prstGeom prst="rect">
            <a:avLst/>
          </a:prstGeom>
        </p:spPr>
        <p:txBody>
          <a:bodyPr>
            <a:noAutofit/>
          </a:bodyPr>
          <a:lstStyle>
            <a:lvl1pPr>
              <a:tabLst>
                <a:tab pos="5029074" algn="r"/>
              </a:tabLst>
              <a:defRPr sz="1200"/>
            </a:lvl1pPr>
            <a:lvl2pPr>
              <a:tabLst>
                <a:tab pos="5029074" algn="r"/>
              </a:tabLst>
              <a:defRPr sz="1200"/>
            </a:lvl2pPr>
            <a:lvl3pPr>
              <a:tabLst>
                <a:tab pos="5029074" algn="r"/>
              </a:tabLst>
              <a:defRPr sz="1200"/>
            </a:lvl3pPr>
            <a:lvl4pPr>
              <a:tabLst>
                <a:tab pos="5029074" algn="r"/>
              </a:tabLst>
              <a:defRPr sz="1200"/>
            </a:lvl4pPr>
            <a:lvl5pPr>
              <a:tabLst>
                <a:tab pos="5029074" algn="r"/>
              </a:tabLst>
              <a:defRPr sz="750" baseline="0"/>
            </a:lvl5pPr>
            <a:lvl6pPr>
              <a:defRPr sz="1600"/>
            </a:lvl6pPr>
            <a:lvl7pPr>
              <a:defRPr sz="1600"/>
            </a:lvl7pPr>
            <a:lvl8pPr>
              <a:defRPr sz="1600"/>
            </a:lvl8pPr>
            <a:lvl9pPr>
              <a:defRPr sz="16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56976268"/>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10" name="Content Placeholder 3"/>
          <p:cNvSpPr>
            <a:spLocks noGrp="1"/>
          </p:cNvSpPr>
          <p:nvPr>
            <p:ph sz="quarter" idx="10"/>
          </p:nvPr>
        </p:nvSpPr>
        <p:spPr>
          <a:xfrm>
            <a:off x="469900" y="1665288"/>
            <a:ext cx="5480400" cy="4317502"/>
          </a:xfrm>
          <a:prstGeom prst="rect">
            <a:avLst/>
          </a:prstGeom>
        </p:spPr>
        <p:txBody>
          <a:bodyPr>
            <a:noAutofit/>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3" name="Chart Placeholder 2"/>
          <p:cNvSpPr>
            <a:spLocks noGrp="1"/>
          </p:cNvSpPr>
          <p:nvPr>
            <p:ph type="chart" sz="quarter" idx="21"/>
          </p:nvPr>
        </p:nvSpPr>
        <p:spPr>
          <a:xfrm>
            <a:off x="6239585" y="2125015"/>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5" y="1655764"/>
            <a:ext cx="5482516" cy="420687"/>
          </a:xfrm>
        </p:spPr>
        <p:txBody>
          <a:bodyPr>
            <a:noAutofit/>
          </a:bodyPr>
          <a:lstStyle/>
          <a:p>
            <a:pPr lvl="0"/>
            <a:r>
              <a:rPr lang="en-US" noProof="0" smtClean="0"/>
              <a:t>Edit Master text styles</a:t>
            </a:r>
          </a:p>
        </p:txBody>
      </p:sp>
      <p:sp>
        <p:nvSpPr>
          <p:cNvPr id="9" name="Text Placeholder 7"/>
          <p:cNvSpPr>
            <a:spLocks noGrp="1"/>
          </p:cNvSpPr>
          <p:nvPr>
            <p:ph type="body" sz="quarter" idx="23"/>
          </p:nvPr>
        </p:nvSpPr>
        <p:spPr>
          <a:xfrm>
            <a:off x="468001" y="5982792"/>
            <a:ext cx="11252201" cy="316411"/>
          </a:xfrm>
        </p:spPr>
        <p:txBody>
          <a:bodyPr>
            <a:noAutofit/>
          </a:bodyPr>
          <a:lstStyle>
            <a:lvl1pPr>
              <a:spcAft>
                <a:spcPts val="0"/>
              </a:spcAft>
              <a:defRPr sz="675"/>
            </a:lvl1pPr>
          </a:lstStyle>
          <a:p>
            <a:pPr lvl="0"/>
            <a:r>
              <a:rPr lang="en-US" noProof="0" smtClean="0"/>
              <a:t>Edit Master text styles</a:t>
            </a:r>
          </a:p>
        </p:txBody>
      </p:sp>
      <p:sp>
        <p:nvSpPr>
          <p:cNvPr id="12"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546496268"/>
      </p:ext>
    </p:extLst>
  </p:cSld>
  <p:clrMapOvr>
    <a:masterClrMapping/>
  </p:clrMapOvr>
  <p:transition>
    <p:fade/>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2 chart">
    <p:spTree>
      <p:nvGrpSpPr>
        <p:cNvPr id="1" name=""/>
        <p:cNvGrpSpPr/>
        <p:nvPr/>
      </p:nvGrpSpPr>
      <p:grpSpPr>
        <a:xfrm>
          <a:off x="0" y="0"/>
          <a:ext cx="0" cy="0"/>
          <a:chOff x="0" y="0"/>
          <a:chExt cx="0" cy="0"/>
        </a:xfrm>
      </p:grpSpPr>
      <p:sp>
        <p:nvSpPr>
          <p:cNvPr id="3" name="Chart Placeholder 2"/>
          <p:cNvSpPr>
            <a:spLocks noGrp="1"/>
          </p:cNvSpPr>
          <p:nvPr>
            <p:ph type="chart" sz="quarter" idx="21"/>
          </p:nvPr>
        </p:nvSpPr>
        <p:spPr>
          <a:xfrm>
            <a:off x="6239585" y="2125015"/>
            <a:ext cx="5482516" cy="3857777"/>
          </a:xfrm>
        </p:spPr>
        <p:txBody>
          <a:bodyPr>
            <a:noAutofit/>
          </a:bodyPr>
          <a:lstStyle/>
          <a:p>
            <a:r>
              <a:rPr lang="en-US" noProof="0" smtClean="0"/>
              <a:t>Click icon to add chart</a:t>
            </a:r>
            <a:endParaRPr lang="en-US" noProof="0" dirty="0"/>
          </a:p>
        </p:txBody>
      </p:sp>
      <p:sp>
        <p:nvSpPr>
          <p:cNvPr id="6" name="Text Placeholder 5"/>
          <p:cNvSpPr>
            <a:spLocks noGrp="1"/>
          </p:cNvSpPr>
          <p:nvPr>
            <p:ph type="body" sz="quarter" idx="22"/>
          </p:nvPr>
        </p:nvSpPr>
        <p:spPr>
          <a:xfrm>
            <a:off x="6239586" y="1654030"/>
            <a:ext cx="5482516" cy="420687"/>
          </a:xfrm>
        </p:spPr>
        <p:txBody>
          <a:bodyPr>
            <a:noAutofit/>
          </a:bodyPr>
          <a:lstStyle/>
          <a:p>
            <a:pPr lvl="0"/>
            <a:r>
              <a:rPr lang="en-US" noProof="0" smtClean="0"/>
              <a:t>Edit Master text styles</a:t>
            </a:r>
          </a:p>
        </p:txBody>
      </p:sp>
      <p:sp>
        <p:nvSpPr>
          <p:cNvPr id="9" name="Chart Placeholder 2"/>
          <p:cNvSpPr>
            <a:spLocks noGrp="1"/>
          </p:cNvSpPr>
          <p:nvPr>
            <p:ph type="chart" sz="quarter" idx="24"/>
          </p:nvPr>
        </p:nvSpPr>
        <p:spPr>
          <a:xfrm>
            <a:off x="469900" y="2125015"/>
            <a:ext cx="5482517" cy="3857777"/>
          </a:xfrm>
        </p:spPr>
        <p:txBody>
          <a:bodyPr>
            <a:noAutofit/>
          </a:bodyPr>
          <a:lstStyle/>
          <a:p>
            <a:r>
              <a:rPr lang="en-US" noProof="0" smtClean="0"/>
              <a:t>Click icon to add chart</a:t>
            </a:r>
            <a:endParaRPr lang="en-US" noProof="0" dirty="0"/>
          </a:p>
        </p:txBody>
      </p:sp>
      <p:sp>
        <p:nvSpPr>
          <p:cNvPr id="12" name="Text Placeholder 5"/>
          <p:cNvSpPr>
            <a:spLocks noGrp="1"/>
          </p:cNvSpPr>
          <p:nvPr>
            <p:ph type="body" sz="quarter" idx="25"/>
          </p:nvPr>
        </p:nvSpPr>
        <p:spPr>
          <a:xfrm>
            <a:off x="469899" y="1665290"/>
            <a:ext cx="5482517" cy="409427"/>
          </a:xfrm>
        </p:spPr>
        <p:txBody>
          <a:bodyPr>
            <a:noAutofit/>
          </a:bodyPr>
          <a:lstStyle/>
          <a:p>
            <a:pPr lvl="0"/>
            <a:r>
              <a:rPr lang="en-US" noProof="0" smtClean="0"/>
              <a:t>Edit Master text styles</a:t>
            </a:r>
          </a:p>
        </p:txBody>
      </p:sp>
      <p:sp>
        <p:nvSpPr>
          <p:cNvPr id="14" name="Text Placeholder 7"/>
          <p:cNvSpPr>
            <a:spLocks noGrp="1"/>
          </p:cNvSpPr>
          <p:nvPr>
            <p:ph type="body" sz="quarter" idx="23"/>
          </p:nvPr>
        </p:nvSpPr>
        <p:spPr>
          <a:xfrm>
            <a:off x="468001" y="5982792"/>
            <a:ext cx="11252201" cy="316411"/>
          </a:xfrm>
        </p:spPr>
        <p:txBody>
          <a:bodyPr>
            <a:noAutofit/>
          </a:bodyPr>
          <a:lstStyle>
            <a:lvl1pPr>
              <a:spcAft>
                <a:spcPts val="0"/>
              </a:spcAft>
              <a:defRPr sz="675"/>
            </a:lvl1pPr>
          </a:lstStyle>
          <a:p>
            <a:pPr lvl="0"/>
            <a:r>
              <a:rPr lang="en-US" noProof="0" smtClean="0"/>
              <a:t>Edit Master text styles</a:t>
            </a:r>
          </a:p>
        </p:txBody>
      </p:sp>
      <p:sp>
        <p:nvSpPr>
          <p:cNvPr id="16"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600464413"/>
      </p:ext>
    </p:extLst>
  </p:cSld>
  <p:clrMapOvr>
    <a:masterClrMapping/>
  </p:clrMapOvr>
  <p:transition>
    <p:fade/>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469901" y="1665289"/>
            <a:ext cx="4431857" cy="4633913"/>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Content Placeholder 3"/>
          <p:cNvSpPr>
            <a:spLocks noGrp="1"/>
          </p:cNvSpPr>
          <p:nvPr>
            <p:ph sz="quarter" idx="16"/>
          </p:nvPr>
        </p:nvSpPr>
        <p:spPr>
          <a:xfrm>
            <a:off x="5482100" y="1700215"/>
            <a:ext cx="6240000" cy="4598989"/>
          </a:xfrm>
          <a:prstGeom prst="rect">
            <a:avLst/>
          </a:prstGeom>
        </p:spPr>
        <p:txBody>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406539182"/>
      </p:ext>
    </p:extLst>
  </p:cSld>
  <p:clrMapOvr>
    <a:masterClrMapping/>
  </p:clrMapOvr>
  <p:transition>
    <p:fade/>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 content with quote ">
    <p:spTree>
      <p:nvGrpSpPr>
        <p:cNvPr id="1" name=""/>
        <p:cNvGrpSpPr/>
        <p:nvPr/>
      </p:nvGrpSpPr>
      <p:grpSpPr>
        <a:xfrm>
          <a:off x="0" y="0"/>
          <a:ext cx="0" cy="0"/>
          <a:chOff x="0" y="0"/>
          <a:chExt cx="0" cy="0"/>
        </a:xfrm>
      </p:grpSpPr>
      <p:sp>
        <p:nvSpPr>
          <p:cNvPr id="6" name="Content Placeholder 3"/>
          <p:cNvSpPr>
            <a:spLocks noGrp="1"/>
          </p:cNvSpPr>
          <p:nvPr>
            <p:ph sz="quarter" idx="10"/>
          </p:nvPr>
        </p:nvSpPr>
        <p:spPr>
          <a:xfrm>
            <a:off x="7455118" y="1626101"/>
            <a:ext cx="4266983" cy="4673101"/>
          </a:xfrm>
          <a:prstGeom prst="rect">
            <a:avLst/>
          </a:prstGeom>
        </p:spPr>
        <p:txBody>
          <a:bodyPr>
            <a:noAutofit/>
          </a:bodyPr>
          <a:lstStyle>
            <a:lvl1pPr>
              <a:tabLst>
                <a:tab pos="5029074" algn="r"/>
              </a:tabLst>
              <a:defRPr sz="1800">
                <a:solidFill>
                  <a:schemeClr val="accent3"/>
                </a:solidFill>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p:txBody>
      </p:sp>
      <p:sp>
        <p:nvSpPr>
          <p:cNvPr id="8" name="Content Placeholder 3"/>
          <p:cNvSpPr>
            <a:spLocks noGrp="1"/>
          </p:cNvSpPr>
          <p:nvPr>
            <p:ph sz="quarter" idx="16"/>
          </p:nvPr>
        </p:nvSpPr>
        <p:spPr>
          <a:xfrm>
            <a:off x="469900" y="1665288"/>
            <a:ext cx="6660867" cy="4633913"/>
          </a:xfrm>
          <a:prstGeom prst="rect">
            <a:avLst/>
          </a:prstGeom>
        </p:spPr>
        <p:txBody>
          <a:bodyPr>
            <a:noAutofit/>
          </a:bodyPr>
          <a:lstStyle>
            <a:lvl1pPr>
              <a:tabLst>
                <a:tab pos="5029074" algn="r"/>
              </a:tabLst>
              <a:defRPr/>
            </a:lvl1pPr>
            <a:lvl2pPr>
              <a:tabLst>
                <a:tab pos="5029074" algn="r"/>
              </a:tabLst>
              <a:defRPr/>
            </a:lvl2pPr>
            <a:lvl3pPr>
              <a:tabLst>
                <a:tab pos="5029074" algn="r"/>
              </a:tabLst>
              <a:defRPr/>
            </a:lvl3pPr>
            <a:lvl4pPr>
              <a:tabLst>
                <a:tab pos="5029074" algn="r"/>
              </a:tabLst>
              <a:defRPr/>
            </a:lvl4pPr>
            <a:lvl5pPr>
              <a:tabLst>
                <a:tab pos="5029074" algn="r"/>
              </a:tabLst>
              <a:defRPr baseline="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456799397"/>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eam profile">
    <p:spTree>
      <p:nvGrpSpPr>
        <p:cNvPr id="1" name=""/>
        <p:cNvGrpSpPr/>
        <p:nvPr/>
      </p:nvGrpSpPr>
      <p:grpSpPr>
        <a:xfrm>
          <a:off x="0" y="0"/>
          <a:ext cx="0" cy="0"/>
          <a:chOff x="0" y="0"/>
          <a:chExt cx="0" cy="0"/>
        </a:xfrm>
      </p:grpSpPr>
      <p:sp>
        <p:nvSpPr>
          <p:cNvPr id="4" name="Picture Placeholder 6"/>
          <p:cNvSpPr>
            <a:spLocks noGrp="1"/>
          </p:cNvSpPr>
          <p:nvPr>
            <p:ph type="pic" sz="quarter" idx="13"/>
          </p:nvPr>
        </p:nvSpPr>
        <p:spPr>
          <a:xfrm>
            <a:off x="488743" y="1700213"/>
            <a:ext cx="2664000" cy="1260000"/>
          </a:xfrm>
        </p:spPr>
        <p:txBody>
          <a:bodyPr lIns="0" tIns="0" rIns="0" bIns="0">
            <a:noAutofit/>
          </a:bodyPr>
          <a:lstStyle/>
          <a:p>
            <a:r>
              <a:rPr lang="en-US" noProof="0" smtClean="0"/>
              <a:t>Click icon to add picture</a:t>
            </a:r>
            <a:endParaRPr lang="en-US" noProof="0" dirty="0"/>
          </a:p>
        </p:txBody>
      </p:sp>
      <p:sp>
        <p:nvSpPr>
          <p:cNvPr id="5" name="Picture Placeholder 6"/>
          <p:cNvSpPr>
            <a:spLocks noGrp="1"/>
          </p:cNvSpPr>
          <p:nvPr>
            <p:ph type="pic" sz="quarter" idx="14"/>
          </p:nvPr>
        </p:nvSpPr>
        <p:spPr>
          <a:xfrm>
            <a:off x="3341040" y="1700212"/>
            <a:ext cx="2664000" cy="1260000"/>
          </a:xfrm>
        </p:spPr>
        <p:txBody>
          <a:bodyPr lIns="0" tIns="0" rIns="0" bIns="0">
            <a:noAutofit/>
          </a:bodyPr>
          <a:lstStyle/>
          <a:p>
            <a:r>
              <a:rPr lang="en-US" noProof="0" smtClean="0"/>
              <a:t>Click icon to add picture</a:t>
            </a:r>
            <a:endParaRPr lang="en-US" noProof="0" dirty="0"/>
          </a:p>
        </p:txBody>
      </p:sp>
      <p:sp>
        <p:nvSpPr>
          <p:cNvPr id="6" name="Picture Placeholder 6"/>
          <p:cNvSpPr>
            <a:spLocks noGrp="1"/>
          </p:cNvSpPr>
          <p:nvPr>
            <p:ph type="pic" sz="quarter" idx="15"/>
          </p:nvPr>
        </p:nvSpPr>
        <p:spPr>
          <a:xfrm>
            <a:off x="6193339" y="1700212"/>
            <a:ext cx="2664000" cy="1260000"/>
          </a:xfrm>
        </p:spPr>
        <p:txBody>
          <a:bodyPr lIns="0" tIns="0" rIns="0" bIns="0">
            <a:noAutofit/>
          </a:bodyPr>
          <a:lstStyle/>
          <a:p>
            <a:r>
              <a:rPr lang="en-US" noProof="0" smtClean="0"/>
              <a:t>Click icon to add picture</a:t>
            </a:r>
            <a:endParaRPr lang="en-US" noProof="0" dirty="0"/>
          </a:p>
        </p:txBody>
      </p:sp>
      <p:sp>
        <p:nvSpPr>
          <p:cNvPr id="7" name="Picture Placeholder 6"/>
          <p:cNvSpPr>
            <a:spLocks noGrp="1"/>
          </p:cNvSpPr>
          <p:nvPr>
            <p:ph type="pic" sz="quarter" idx="16"/>
          </p:nvPr>
        </p:nvSpPr>
        <p:spPr>
          <a:xfrm>
            <a:off x="9045636" y="1700212"/>
            <a:ext cx="2664000" cy="1260000"/>
          </a:xfrm>
        </p:spPr>
        <p:txBody>
          <a:bodyPr lIns="0" tIns="0" rIns="0" bIns="0">
            <a:noAutofit/>
          </a:bodyPr>
          <a:lstStyle/>
          <a:p>
            <a:r>
              <a:rPr lang="en-US" noProof="0" smtClean="0"/>
              <a:t>Click icon to add picture</a:t>
            </a:r>
            <a:endParaRPr lang="en-US" noProof="0" dirty="0"/>
          </a:p>
        </p:txBody>
      </p:sp>
      <p:sp>
        <p:nvSpPr>
          <p:cNvPr id="9" name="Text Placeholder 8"/>
          <p:cNvSpPr>
            <a:spLocks noGrp="1"/>
          </p:cNvSpPr>
          <p:nvPr>
            <p:ph type="body" sz="quarter" idx="17"/>
          </p:nvPr>
        </p:nvSpPr>
        <p:spPr>
          <a:xfrm>
            <a:off x="482363"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 Placeholder 8"/>
          <p:cNvSpPr>
            <a:spLocks noGrp="1"/>
          </p:cNvSpPr>
          <p:nvPr>
            <p:ph type="body" sz="quarter" idx="18"/>
          </p:nvPr>
        </p:nvSpPr>
        <p:spPr>
          <a:xfrm>
            <a:off x="6207211"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9"/>
          </p:nvPr>
        </p:nvSpPr>
        <p:spPr>
          <a:xfrm>
            <a:off x="3344787" y="3076573"/>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8"/>
          <p:cNvSpPr>
            <a:spLocks noGrp="1"/>
          </p:cNvSpPr>
          <p:nvPr>
            <p:ph type="body" sz="quarter" idx="20"/>
          </p:nvPr>
        </p:nvSpPr>
        <p:spPr>
          <a:xfrm>
            <a:off x="9069636" y="3079742"/>
            <a:ext cx="2640000" cy="3222628"/>
          </a:xfrm>
        </p:spPr>
        <p:txBody>
          <a:bodyPr/>
          <a:lstStyle>
            <a:lvl1pPr>
              <a:defRPr b="1">
                <a:solidFill>
                  <a:schemeClr val="accent1"/>
                </a:solidFill>
              </a:defRPr>
            </a:lvl1pPr>
            <a:lvl2pPr>
              <a:spcAft>
                <a:spcPts val="0"/>
              </a:spcAft>
              <a:defRPr/>
            </a:lvl2pPr>
            <a:lvl3pPr marL="0" indent="0">
              <a:spcAft>
                <a:spcPts val="0"/>
              </a:spcAft>
              <a:buNone/>
              <a:defRPr/>
            </a:lvl3pPr>
            <a:lvl4pPr marL="176396" indent="-176396">
              <a:spcAft>
                <a:spcPts val="0"/>
              </a:spcAft>
              <a:buFont typeface="Arial" panose="020B0604020202020204" pitchFamily="34" charset="0"/>
              <a:buChar char="•"/>
              <a:defRPr/>
            </a:lvl4pPr>
            <a:lvl5pPr marL="356391" indent="-176396">
              <a:spcAft>
                <a:spcPts val="0"/>
              </a:spcAft>
              <a:defRPr baseline="0"/>
            </a:lvl5pPr>
            <a:lvl6pPr marL="356391" indent="-176396">
              <a:spcAft>
                <a:spcPts val="0"/>
              </a:spcAft>
              <a:buFont typeface="Verdana" panose="020B0604030504040204" pitchFamily="34" charset="0"/>
              <a:buChar char="−"/>
              <a:defRPr/>
            </a:lvl6pPr>
            <a:lvl7pPr marL="356391" indent="-176396">
              <a:spcAft>
                <a:spcPts val="0"/>
              </a:spcAft>
              <a:defRPr/>
            </a:lvl7pPr>
            <a:lvl8pPr marL="356391" indent="-176396">
              <a:spcAft>
                <a:spcPts val="0"/>
              </a:spcAft>
              <a:defRPr/>
            </a:lvl8pPr>
            <a:lvl9pPr marL="356391" indent="-176396">
              <a:spcAft>
                <a:spcPts val="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4" name="Text Placeholder 8"/>
          <p:cNvSpPr>
            <a:spLocks noGrp="1"/>
          </p:cNvSpPr>
          <p:nvPr>
            <p:ph type="body" sz="quarter" idx="21"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758188927"/>
      </p:ext>
    </p:extLst>
  </p:cSld>
  <p:clrMapOvr>
    <a:masterClrMapping/>
  </p:clrMapOvr>
  <p:transition>
    <p:fade/>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eam profile 2">
    <p:spTree>
      <p:nvGrpSpPr>
        <p:cNvPr id="1" name=""/>
        <p:cNvGrpSpPr/>
        <p:nvPr/>
      </p:nvGrpSpPr>
      <p:grpSpPr>
        <a:xfrm>
          <a:off x="0" y="0"/>
          <a:ext cx="0" cy="0"/>
          <a:chOff x="0" y="0"/>
          <a:chExt cx="0" cy="0"/>
        </a:xfrm>
      </p:grpSpPr>
      <p:sp>
        <p:nvSpPr>
          <p:cNvPr id="4" name="Rectangle 3"/>
          <p:cNvSpPr/>
          <p:nvPr userDrawn="1"/>
        </p:nvSpPr>
        <p:spPr>
          <a:xfrm>
            <a:off x="47678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6184900" y="170386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469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Rectangle 6"/>
          <p:cNvSpPr/>
          <p:nvPr userDrawn="1"/>
        </p:nvSpPr>
        <p:spPr>
          <a:xfrm>
            <a:off x="6184900" y="4065173"/>
            <a:ext cx="55368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8" name="Picture Placeholder 11"/>
          <p:cNvSpPr>
            <a:spLocks noGrp="1"/>
          </p:cNvSpPr>
          <p:nvPr>
            <p:ph type="pic" sz="quarter" idx="25"/>
          </p:nvPr>
        </p:nvSpPr>
        <p:spPr>
          <a:xfrm>
            <a:off x="476780" y="1880213"/>
            <a:ext cx="2116800" cy="1591200"/>
          </a:xfrm>
        </p:spPr>
        <p:txBody>
          <a:bodyPr/>
          <a:lstStyle>
            <a:lvl1pPr algn="ctr">
              <a:defRPr/>
            </a:lvl1pPr>
          </a:lstStyle>
          <a:p>
            <a:r>
              <a:rPr lang="en-US" noProof="0" smtClean="0"/>
              <a:t>Click icon to add picture</a:t>
            </a:r>
            <a:endParaRPr lang="en-US" noProof="0" dirty="0"/>
          </a:p>
        </p:txBody>
      </p:sp>
      <p:sp>
        <p:nvSpPr>
          <p:cNvPr id="9" name="Picture Placeholder 11"/>
          <p:cNvSpPr>
            <a:spLocks noGrp="1"/>
          </p:cNvSpPr>
          <p:nvPr>
            <p:ph type="pic" sz="quarter" idx="27"/>
          </p:nvPr>
        </p:nvSpPr>
        <p:spPr>
          <a:xfrm>
            <a:off x="6204097" y="1880212"/>
            <a:ext cx="2116800" cy="1591200"/>
          </a:xfrm>
        </p:spPr>
        <p:txBody>
          <a:bodyPr/>
          <a:lstStyle>
            <a:lvl1pPr algn="ctr">
              <a:defRPr/>
            </a:lvl1pPr>
          </a:lstStyle>
          <a:p>
            <a:r>
              <a:rPr lang="en-US" noProof="0" smtClean="0"/>
              <a:t>Click icon to add picture</a:t>
            </a:r>
            <a:endParaRPr lang="en-US" noProof="0" dirty="0"/>
          </a:p>
        </p:txBody>
      </p:sp>
      <p:sp>
        <p:nvSpPr>
          <p:cNvPr id="10" name="Picture Placeholder 11"/>
          <p:cNvSpPr>
            <a:spLocks noGrp="1"/>
          </p:cNvSpPr>
          <p:nvPr>
            <p:ph type="pic" sz="quarter" idx="29"/>
          </p:nvPr>
        </p:nvSpPr>
        <p:spPr>
          <a:xfrm>
            <a:off x="481779" y="4256211"/>
            <a:ext cx="2116800" cy="1591200"/>
          </a:xfrm>
        </p:spPr>
        <p:txBody>
          <a:bodyPr/>
          <a:lstStyle>
            <a:lvl1pPr algn="ctr">
              <a:defRPr/>
            </a:lvl1pPr>
          </a:lstStyle>
          <a:p>
            <a:r>
              <a:rPr lang="en-US" noProof="0" smtClean="0"/>
              <a:t>Click icon to add picture</a:t>
            </a:r>
            <a:endParaRPr lang="en-US" noProof="0" dirty="0"/>
          </a:p>
        </p:txBody>
      </p:sp>
      <p:sp>
        <p:nvSpPr>
          <p:cNvPr id="11" name="Picture Placeholder 11"/>
          <p:cNvSpPr>
            <a:spLocks noGrp="1"/>
          </p:cNvSpPr>
          <p:nvPr>
            <p:ph type="pic" sz="quarter" idx="31"/>
          </p:nvPr>
        </p:nvSpPr>
        <p:spPr>
          <a:xfrm>
            <a:off x="6204097" y="4256211"/>
            <a:ext cx="2116800" cy="1591200"/>
          </a:xfrm>
        </p:spPr>
        <p:txBody>
          <a:bodyPr/>
          <a:lstStyle>
            <a:lvl1pPr algn="ctr">
              <a:defRPr/>
            </a:lvl1pPr>
          </a:lstStyle>
          <a:p>
            <a:r>
              <a:rPr lang="en-US" noProof="0" smtClean="0"/>
              <a:t>Click icon to add picture</a:t>
            </a:r>
            <a:endParaRPr lang="en-US" noProof="0" dirty="0"/>
          </a:p>
        </p:txBody>
      </p:sp>
      <p:sp>
        <p:nvSpPr>
          <p:cNvPr id="13" name="Text Placeholder 12"/>
          <p:cNvSpPr>
            <a:spLocks noGrp="1"/>
          </p:cNvSpPr>
          <p:nvPr>
            <p:ph type="body" sz="quarter" idx="32"/>
          </p:nvPr>
        </p:nvSpPr>
        <p:spPr>
          <a:xfrm>
            <a:off x="2840780" y="1880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4" name="Text Placeholder 12"/>
          <p:cNvSpPr>
            <a:spLocks noGrp="1"/>
          </p:cNvSpPr>
          <p:nvPr>
            <p:ph type="body" sz="quarter" idx="33"/>
          </p:nvPr>
        </p:nvSpPr>
        <p:spPr>
          <a:xfrm>
            <a:off x="8550676" y="1880213"/>
            <a:ext cx="3171024"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5" name="Text Placeholder 12"/>
          <p:cNvSpPr>
            <a:spLocks noGrp="1"/>
          </p:cNvSpPr>
          <p:nvPr>
            <p:ph type="body" sz="quarter" idx="34"/>
          </p:nvPr>
        </p:nvSpPr>
        <p:spPr>
          <a:xfrm>
            <a:off x="2802551" y="4256213"/>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6" name="Text Placeholder 12"/>
          <p:cNvSpPr>
            <a:spLocks noGrp="1"/>
          </p:cNvSpPr>
          <p:nvPr>
            <p:ph type="body" sz="quarter" idx="35"/>
          </p:nvPr>
        </p:nvSpPr>
        <p:spPr>
          <a:xfrm>
            <a:off x="8548900" y="4256212"/>
            <a:ext cx="3172800" cy="1944000"/>
          </a:xfrm>
        </p:spPr>
        <p:txBody>
          <a:bodyPr/>
          <a:lstStyle>
            <a:lvl1pPr>
              <a:spcAft>
                <a:spcPts val="0"/>
              </a:spcAft>
              <a:defRPr b="1"/>
            </a:lvl1pPr>
            <a:lvl2pPr>
              <a:spcAft>
                <a:spcPts val="0"/>
              </a:spcAft>
              <a:defRPr b="0"/>
            </a:lvl2pPr>
          </a:lstStyle>
          <a:p>
            <a:pPr lvl="0"/>
            <a:r>
              <a:rPr lang="en-US" noProof="0" smtClean="0"/>
              <a:t>Edit Master text styles</a:t>
            </a:r>
          </a:p>
          <a:p>
            <a:pPr lvl="1"/>
            <a:r>
              <a:rPr lang="en-US" noProof="0" smtClean="0"/>
              <a:t>Second level</a:t>
            </a:r>
          </a:p>
        </p:txBody>
      </p:sp>
      <p:sp>
        <p:nvSpPr>
          <p:cNvPr id="18"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988561265"/>
      </p:ext>
    </p:extLst>
  </p:cSld>
  <p:clrMapOvr>
    <a:masterClrMapping/>
  </p:clrMapOvr>
  <p:transition>
    <p:fade/>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3 picture and text">
    <p:spTree>
      <p:nvGrpSpPr>
        <p:cNvPr id="1" name=""/>
        <p:cNvGrpSpPr/>
        <p:nvPr/>
      </p:nvGrpSpPr>
      <p:grpSpPr>
        <a:xfrm>
          <a:off x="0" y="0"/>
          <a:ext cx="0" cy="0"/>
          <a:chOff x="0" y="0"/>
          <a:chExt cx="0" cy="0"/>
        </a:xfrm>
      </p:grpSpPr>
      <p:sp>
        <p:nvSpPr>
          <p:cNvPr id="4" name="Picture Placeholder 7"/>
          <p:cNvSpPr>
            <a:spLocks noGrp="1"/>
          </p:cNvSpPr>
          <p:nvPr>
            <p:ph type="pic" sz="quarter" idx="13"/>
          </p:nvPr>
        </p:nvSpPr>
        <p:spPr>
          <a:xfrm>
            <a:off x="469901" y="1700213"/>
            <a:ext cx="3627439" cy="2052830"/>
          </a:xfrm>
        </p:spPr>
        <p:txBody>
          <a:bodyPr/>
          <a:lstStyle/>
          <a:p>
            <a:r>
              <a:rPr lang="en-US" noProof="0" smtClean="0"/>
              <a:t>Click icon to add picture</a:t>
            </a:r>
            <a:endParaRPr lang="en-US" noProof="0" dirty="0"/>
          </a:p>
        </p:txBody>
      </p:sp>
      <p:sp>
        <p:nvSpPr>
          <p:cNvPr id="5" name="Picture Placeholder 7"/>
          <p:cNvSpPr>
            <a:spLocks noGrp="1"/>
          </p:cNvSpPr>
          <p:nvPr>
            <p:ph type="pic" sz="quarter" idx="14"/>
          </p:nvPr>
        </p:nvSpPr>
        <p:spPr>
          <a:xfrm>
            <a:off x="8082785" y="1700215"/>
            <a:ext cx="3639316" cy="2059099"/>
          </a:xfrm>
        </p:spPr>
        <p:txBody>
          <a:bodyPr/>
          <a:lstStyle/>
          <a:p>
            <a:r>
              <a:rPr lang="en-US" noProof="0" smtClean="0"/>
              <a:t>Click icon to add picture</a:t>
            </a:r>
            <a:endParaRPr lang="en-US" noProof="0" dirty="0"/>
          </a:p>
        </p:txBody>
      </p:sp>
      <p:sp>
        <p:nvSpPr>
          <p:cNvPr id="6" name="Picture Placeholder 7"/>
          <p:cNvSpPr>
            <a:spLocks noGrp="1"/>
          </p:cNvSpPr>
          <p:nvPr>
            <p:ph type="pic" sz="quarter" idx="15"/>
          </p:nvPr>
        </p:nvSpPr>
        <p:spPr>
          <a:xfrm>
            <a:off x="4284188" y="1700214"/>
            <a:ext cx="3636963" cy="2057767"/>
          </a:xfrm>
        </p:spPr>
        <p:txBody>
          <a:bodyPr/>
          <a:lstStyle/>
          <a:p>
            <a:r>
              <a:rPr lang="en-US" noProof="0" smtClean="0"/>
              <a:t>Click icon to add picture</a:t>
            </a:r>
            <a:endParaRPr lang="en-US" noProof="0" dirty="0"/>
          </a:p>
        </p:txBody>
      </p:sp>
      <p:sp>
        <p:nvSpPr>
          <p:cNvPr id="9" name="Text Placeholder 18"/>
          <p:cNvSpPr>
            <a:spLocks noGrp="1"/>
          </p:cNvSpPr>
          <p:nvPr>
            <p:ph idx="1" hasCustomPrompt="1"/>
          </p:nvPr>
        </p:nvSpPr>
        <p:spPr>
          <a:xfrm>
            <a:off x="469901" y="3832225"/>
            <a:ext cx="3627439" cy="218144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3" name="Text Placeholder 18"/>
          <p:cNvSpPr>
            <a:spLocks noGrp="1"/>
          </p:cNvSpPr>
          <p:nvPr>
            <p:ph idx="16" hasCustomPrompt="1"/>
          </p:nvPr>
        </p:nvSpPr>
        <p:spPr>
          <a:xfrm>
            <a:off x="4278313" y="3832224"/>
            <a:ext cx="3636963" cy="2186686"/>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Text Placeholder 18"/>
          <p:cNvSpPr>
            <a:spLocks noGrp="1"/>
          </p:cNvSpPr>
          <p:nvPr>
            <p:ph idx="17" hasCustomPrompt="1"/>
          </p:nvPr>
        </p:nvSpPr>
        <p:spPr>
          <a:xfrm>
            <a:off x="8082785" y="3832226"/>
            <a:ext cx="3639316" cy="2188101"/>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8"/>
          <p:cNvSpPr>
            <a:spLocks noGrp="1"/>
          </p:cNvSpPr>
          <p:nvPr>
            <p:ph type="body" sz="quarter" idx="18"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4196415995"/>
      </p:ext>
    </p:extLst>
  </p:cSld>
  <p:clrMapOvr>
    <a:masterClrMapping/>
  </p:clrMapOvr>
  <p:transition>
    <p:fade/>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2987159835"/>
      </p:ext>
    </p:extLst>
  </p:cSld>
  <p:clrMapOvr>
    <a:masterClrMapping/>
  </p:clrMapOvr>
  <p:transition>
    <p:fade/>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1" name="Title Placeholder 1"/>
          <p:cNvSpPr>
            <a:spLocks noGrp="1"/>
          </p:cNvSpPr>
          <p:nvPr>
            <p:ph type="title"/>
          </p:nvPr>
        </p:nvSpPr>
        <p:spPr>
          <a:xfrm>
            <a:off x="469900" y="402588"/>
            <a:ext cx="11252200" cy="3341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
        <p:nvSpPr>
          <p:cNvPr id="14" name="Text Placeholder 8"/>
          <p:cNvSpPr>
            <a:spLocks noGrp="1"/>
          </p:cNvSpPr>
          <p:nvPr>
            <p:ph type="body" sz="quarter" idx="17"/>
          </p:nvPr>
        </p:nvSpPr>
        <p:spPr>
          <a:xfrm>
            <a:off x="469899" y="1857894"/>
            <a:ext cx="5544000"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5" name="Text Placeholder 8"/>
          <p:cNvSpPr>
            <a:spLocks noGrp="1"/>
          </p:cNvSpPr>
          <p:nvPr>
            <p:ph type="body" sz="quarter" idx="21"/>
          </p:nvPr>
        </p:nvSpPr>
        <p:spPr>
          <a:xfrm>
            <a:off x="6177463" y="1857894"/>
            <a:ext cx="5544000" cy="1695451"/>
          </a:xfrm>
        </p:spPr>
        <p:txBody>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7" name="Rectangle 16"/>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8" name="Rectangle 17"/>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1000"/>
              </a:spcAft>
            </a:pPr>
            <a:endParaRPr lang="en-US" sz="1100" noProof="0" dirty="0">
              <a:solidFill>
                <a:schemeClr val="bg1"/>
              </a:solidFill>
            </a:endParaRPr>
          </a:p>
        </p:txBody>
      </p:sp>
      <p:sp>
        <p:nvSpPr>
          <p:cNvPr id="19" name="Picture Placeholder 29"/>
          <p:cNvSpPr>
            <a:spLocks noGrp="1"/>
          </p:cNvSpPr>
          <p:nvPr>
            <p:ph type="pic" sz="quarter" idx="20" hasCustomPrompt="1"/>
          </p:nvPr>
        </p:nvSpPr>
        <p:spPr>
          <a:xfrm>
            <a:off x="10467637" y="1857894"/>
            <a:ext cx="1244161" cy="549275"/>
          </a:xfrm>
        </p:spPr>
        <p:txBody>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20" name="Picture Placeholder 29"/>
          <p:cNvSpPr>
            <a:spLocks noGrp="1"/>
          </p:cNvSpPr>
          <p:nvPr>
            <p:ph type="pic" sz="quarter" idx="19" hasCustomPrompt="1"/>
          </p:nvPr>
        </p:nvSpPr>
        <p:spPr>
          <a:xfrm>
            <a:off x="4734795" y="1863919"/>
            <a:ext cx="1244907" cy="549275"/>
          </a:xfrm>
        </p:spPr>
        <p:txBody>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Tree>
    <p:extLst>
      <p:ext uri="{BB962C8B-B14F-4D97-AF65-F5344CB8AC3E}">
        <p14:creationId xmlns:p14="http://schemas.microsoft.com/office/powerpoint/2010/main" val="1923256520"/>
      </p:ext>
    </p:extLst>
  </p:cSld>
  <p:clrMapOvr>
    <a:masterClrMapping/>
  </p:clrMapOvr>
  <p:transition>
    <p:fade/>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Qualifications 2 x 2">
    <p:spTree>
      <p:nvGrpSpPr>
        <p:cNvPr id="1" name=""/>
        <p:cNvGrpSpPr/>
        <p:nvPr/>
      </p:nvGrpSpPr>
      <p:grpSpPr>
        <a:xfrm>
          <a:off x="0" y="0"/>
          <a:ext cx="0" cy="0"/>
          <a:chOff x="0" y="0"/>
          <a:chExt cx="0" cy="0"/>
        </a:xfrm>
      </p:grpSpPr>
      <p:sp>
        <p:nvSpPr>
          <p:cNvPr id="8" name="Text Placeholder 8"/>
          <p:cNvSpPr>
            <a:spLocks noGrp="1"/>
          </p:cNvSpPr>
          <p:nvPr>
            <p:ph type="body" sz="quarter" idx="17"/>
          </p:nvPr>
        </p:nvSpPr>
        <p:spPr>
          <a:xfrm>
            <a:off x="469899" y="1857894"/>
            <a:ext cx="5544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21"/>
          </p:nvPr>
        </p:nvSpPr>
        <p:spPr>
          <a:xfrm>
            <a:off x="6177463" y="1857894"/>
            <a:ext cx="5544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4" name="Rectangle 3"/>
          <p:cNvSpPr/>
          <p:nvPr userDrawn="1"/>
        </p:nvSpPr>
        <p:spPr>
          <a:xfrm>
            <a:off x="469899"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000"/>
              </a:spcAft>
            </a:pPr>
            <a:endParaRPr lang="en-US" sz="1100" noProof="0" dirty="0">
              <a:solidFill>
                <a:schemeClr val="bg1"/>
              </a:solidFill>
            </a:endParaRPr>
          </a:p>
        </p:txBody>
      </p:sp>
      <p:sp>
        <p:nvSpPr>
          <p:cNvPr id="5" name="Rectangle 4"/>
          <p:cNvSpPr/>
          <p:nvPr userDrawn="1"/>
        </p:nvSpPr>
        <p:spPr>
          <a:xfrm>
            <a:off x="6167796" y="1705379"/>
            <a:ext cx="5544000" cy="53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000"/>
              </a:spcAft>
            </a:pPr>
            <a:endParaRPr lang="en-US" sz="1100" noProof="0" dirty="0">
              <a:solidFill>
                <a:schemeClr val="bg1"/>
              </a:solidFill>
            </a:endParaRPr>
          </a:p>
        </p:txBody>
      </p:sp>
      <p:sp>
        <p:nvSpPr>
          <p:cNvPr id="7" name="Picture Placeholder 29"/>
          <p:cNvSpPr>
            <a:spLocks noGrp="1"/>
          </p:cNvSpPr>
          <p:nvPr>
            <p:ph type="pic" sz="quarter" idx="20" hasCustomPrompt="1"/>
          </p:nvPr>
        </p:nvSpPr>
        <p:spPr>
          <a:xfrm>
            <a:off x="10467637" y="1857894"/>
            <a:ext cx="1244161"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0" name="Text Placeholder 8"/>
          <p:cNvSpPr>
            <a:spLocks noGrp="1"/>
          </p:cNvSpPr>
          <p:nvPr>
            <p:ph type="body" sz="quarter" idx="22"/>
          </p:nvPr>
        </p:nvSpPr>
        <p:spPr>
          <a:xfrm>
            <a:off x="469899" y="4249683"/>
            <a:ext cx="5544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23"/>
          </p:nvPr>
        </p:nvSpPr>
        <p:spPr>
          <a:xfrm>
            <a:off x="6177460" y="4249683"/>
            <a:ext cx="5544000" cy="1695451"/>
          </a:xfrm>
        </p:spPr>
        <p:txBody>
          <a:bodyPr>
            <a:noAutofit/>
          </a:bodyPr>
          <a:lstStyle>
            <a:lvl1pPr>
              <a:spcAft>
                <a:spcPts val="1000"/>
              </a:spcAft>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Rectangle 11"/>
          <p:cNvSpPr/>
          <p:nvPr userDrawn="1"/>
        </p:nvSpPr>
        <p:spPr>
          <a:xfrm>
            <a:off x="469899"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000"/>
              </a:spcAft>
            </a:pPr>
            <a:endParaRPr lang="en-US" sz="1100" noProof="0" dirty="0">
              <a:solidFill>
                <a:schemeClr val="bg1"/>
              </a:solidFill>
            </a:endParaRPr>
          </a:p>
        </p:txBody>
      </p:sp>
      <p:sp>
        <p:nvSpPr>
          <p:cNvPr id="13" name="Rectangle 12"/>
          <p:cNvSpPr/>
          <p:nvPr userDrawn="1"/>
        </p:nvSpPr>
        <p:spPr>
          <a:xfrm>
            <a:off x="6167796" y="4103519"/>
            <a:ext cx="5544000"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algn="ctr">
              <a:spcAft>
                <a:spcPts val="1000"/>
              </a:spcAft>
            </a:pPr>
            <a:endParaRPr lang="en-US" sz="1100" noProof="0" dirty="0">
              <a:solidFill>
                <a:schemeClr val="bg1"/>
              </a:solidFill>
            </a:endParaRPr>
          </a:p>
        </p:txBody>
      </p:sp>
      <p:sp>
        <p:nvSpPr>
          <p:cNvPr id="14" name="Picture Placeholder 29"/>
          <p:cNvSpPr>
            <a:spLocks noGrp="1"/>
          </p:cNvSpPr>
          <p:nvPr>
            <p:ph type="pic" sz="quarter" idx="24" hasCustomPrompt="1"/>
          </p:nvPr>
        </p:nvSpPr>
        <p:spPr>
          <a:xfrm>
            <a:off x="4700437" y="4249685"/>
            <a:ext cx="1274916"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5" name="Picture Placeholder 29"/>
          <p:cNvSpPr>
            <a:spLocks noGrp="1"/>
          </p:cNvSpPr>
          <p:nvPr>
            <p:ph type="pic" sz="quarter" idx="25" hasCustomPrompt="1"/>
          </p:nvPr>
        </p:nvSpPr>
        <p:spPr>
          <a:xfrm>
            <a:off x="10459036" y="4248211"/>
            <a:ext cx="1244160"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7" name="Picture Placeholder 29"/>
          <p:cNvSpPr>
            <a:spLocks noGrp="1"/>
          </p:cNvSpPr>
          <p:nvPr>
            <p:ph type="pic" sz="quarter" idx="19" hasCustomPrompt="1"/>
          </p:nvPr>
        </p:nvSpPr>
        <p:spPr>
          <a:xfrm>
            <a:off x="4734795" y="1863919"/>
            <a:ext cx="1244907" cy="549275"/>
          </a:xfrm>
        </p:spPr>
        <p:txBody>
          <a:bodyPr>
            <a:noAutofit/>
          </a:bodyPr>
          <a:lstStyle>
            <a:lvl1pPr marL="0" marR="0" indent="0" algn="l" defTabSz="914378" rtl="0" eaLnBrk="1" fontAlgn="auto" latinLnBrk="0" hangingPunct="1">
              <a:lnSpc>
                <a:spcPct val="100000"/>
              </a:lnSpc>
              <a:spcBef>
                <a:spcPts val="0"/>
              </a:spcBef>
              <a:spcAft>
                <a:spcPts val="1000"/>
              </a:spcAft>
              <a:buClrTx/>
              <a:buSzTx/>
              <a:buFont typeface="Arial" panose="020B0604020202020204" pitchFamily="34" charset="0"/>
              <a:buNone/>
              <a:tabLst/>
              <a:defRPr sz="900"/>
            </a:lvl1pPr>
          </a:lstStyle>
          <a:p>
            <a:pPr>
              <a:spcBef>
                <a:spcPct val="0"/>
              </a:spcBef>
            </a:pPr>
            <a:r>
              <a:rPr lang="en-US" sz="1200" noProof="0" dirty="0">
                <a:solidFill>
                  <a:schemeClr val="bg1"/>
                </a:solidFill>
              </a:rPr>
              <a:t>Co-brand</a:t>
            </a:r>
            <a:br>
              <a:rPr lang="en-US" sz="1200" noProof="0" dirty="0">
                <a:solidFill>
                  <a:schemeClr val="bg1"/>
                </a:solidFill>
              </a:rPr>
            </a:br>
            <a:r>
              <a:rPr lang="en-US" sz="1200" noProof="0" dirty="0">
                <a:solidFill>
                  <a:schemeClr val="bg1"/>
                </a:solidFill>
              </a:rPr>
              <a:t>Logo</a:t>
            </a:r>
          </a:p>
          <a:p>
            <a:endParaRPr lang="en-US" noProof="0" dirty="0"/>
          </a:p>
        </p:txBody>
      </p:sp>
      <p:sp>
        <p:nvSpPr>
          <p:cNvPr id="18"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9"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042898961"/>
      </p:ext>
    </p:extLst>
  </p:cSld>
  <p:clrMapOvr>
    <a:masterClrMapping/>
  </p:clrMapOvr>
  <p:transition>
    <p:fade/>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3 column green line">
    <p:spTree>
      <p:nvGrpSpPr>
        <p:cNvPr id="1" name=""/>
        <p:cNvGrpSpPr/>
        <p:nvPr/>
      </p:nvGrpSpPr>
      <p:grpSpPr>
        <a:xfrm>
          <a:off x="0" y="0"/>
          <a:ext cx="0" cy="0"/>
          <a:chOff x="0" y="0"/>
          <a:chExt cx="0" cy="0"/>
        </a:xfrm>
      </p:grpSpPr>
      <p:sp>
        <p:nvSpPr>
          <p:cNvPr id="4" name="Rectangle 3"/>
          <p:cNvSpPr/>
          <p:nvPr userDrawn="1"/>
        </p:nvSpPr>
        <p:spPr>
          <a:xfrm>
            <a:off x="4278313" y="1705968"/>
            <a:ext cx="3636963"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Rectangle 4"/>
          <p:cNvSpPr/>
          <p:nvPr userDrawn="1"/>
        </p:nvSpPr>
        <p:spPr>
          <a:xfrm>
            <a:off x="469901" y="1705968"/>
            <a:ext cx="3627439"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6" name="Rectangle 5"/>
          <p:cNvSpPr/>
          <p:nvPr userDrawn="1"/>
        </p:nvSpPr>
        <p:spPr>
          <a:xfrm>
            <a:off x="8104177" y="1705968"/>
            <a:ext cx="3629025" cy="5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7" name="Text Placeholder 8"/>
          <p:cNvSpPr>
            <a:spLocks noGrp="1"/>
          </p:cNvSpPr>
          <p:nvPr>
            <p:ph type="body" sz="quarter" idx="17"/>
          </p:nvPr>
        </p:nvSpPr>
        <p:spPr>
          <a:xfrm>
            <a:off x="4278313" y="1851441"/>
            <a:ext cx="3636963"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8" name="Text Placeholder 8"/>
          <p:cNvSpPr>
            <a:spLocks noGrp="1"/>
          </p:cNvSpPr>
          <p:nvPr>
            <p:ph type="body" sz="quarter" idx="18"/>
          </p:nvPr>
        </p:nvSpPr>
        <p:spPr>
          <a:xfrm>
            <a:off x="469901" y="1851441"/>
            <a:ext cx="3627439"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9"/>
          </p:nvPr>
        </p:nvSpPr>
        <p:spPr>
          <a:xfrm>
            <a:off x="8093077" y="1851441"/>
            <a:ext cx="3629025" cy="3845755"/>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1"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2"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295007158"/>
      </p:ext>
    </p:extLst>
  </p:cSld>
  <p:clrMapOvr>
    <a:masterClrMapping/>
  </p:clrMapOvr>
  <p:transition>
    <p:fade/>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4 column icon">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3"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accent1"/>
                </a:solidFill>
              </a:defRPr>
            </a:lvl1pPr>
            <a:lvl2pPr>
              <a:spcAft>
                <a:spcPts val="1000"/>
              </a:spcAft>
              <a:defRPr/>
            </a:lvl2pPr>
            <a:lvl3pPr marL="0" indent="0">
              <a:spcAft>
                <a:spcPts val="1000"/>
              </a:spcAft>
              <a:buNone/>
              <a:defRPr/>
            </a:lvl3pPr>
            <a:lvl4pPr marL="176396" indent="-176396">
              <a:spcAft>
                <a:spcPts val="1000"/>
              </a:spcAft>
              <a:buFont typeface="Arial" panose="020B0604020202020204" pitchFamily="34" charset="0"/>
              <a:buChar char="•"/>
              <a:defRPr/>
            </a:lvl4pPr>
            <a:lvl5pPr marL="356391" indent="-176396">
              <a:spcAft>
                <a:spcPts val="1000"/>
              </a:spcAft>
              <a:defRPr baseline="0"/>
            </a:lvl5pPr>
            <a:lvl6pPr marL="356391" indent="-176396">
              <a:spcAft>
                <a:spcPts val="1000"/>
              </a:spcAft>
              <a:buFont typeface="Verdana" panose="020B0604030504040204" pitchFamily="34" charset="0"/>
              <a:buChar char="−"/>
              <a:defRPr/>
            </a:lvl6pPr>
            <a:lvl7pPr marL="356391" indent="-176396">
              <a:spcAft>
                <a:spcPts val="1000"/>
              </a:spcAft>
              <a:defRPr/>
            </a:lvl7pPr>
            <a:lvl8pPr marL="356391" indent="-176396">
              <a:spcAft>
                <a:spcPts val="1000"/>
              </a:spcAft>
              <a:defRPr/>
            </a:lvl8pPr>
            <a:lvl9pPr marL="356391" indent="-176396">
              <a:spcAft>
                <a:spcPts val="1000"/>
              </a:spcAft>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9"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10"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134499149"/>
      </p:ext>
    </p:extLst>
  </p:cSld>
  <p:clrMapOvr>
    <a:masterClrMapping/>
  </p:clrMapOvr>
  <p:transition>
    <p:fade/>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preserve="1" userDrawn="1">
  <p:cSld name="4 column icon green">
    <p:bg>
      <p:bgPr>
        <a:solidFill>
          <a:schemeClr val="accent2"/>
        </a:solidFill>
        <a:effectLst/>
      </p:bgPr>
    </p:bg>
    <p:spTree>
      <p:nvGrpSpPr>
        <p:cNvPr id="1" name=""/>
        <p:cNvGrpSpPr/>
        <p:nvPr/>
      </p:nvGrpSpPr>
      <p:grpSpPr>
        <a:xfrm>
          <a:off x="0" y="0"/>
          <a:ext cx="0" cy="0"/>
          <a:chOff x="0" y="0"/>
          <a:chExt cx="0" cy="0"/>
        </a:xfrm>
      </p:grpSpPr>
      <p:sp>
        <p:nvSpPr>
          <p:cNvPr id="4" name="Text Placeholder 8"/>
          <p:cNvSpPr>
            <a:spLocks noGrp="1"/>
          </p:cNvSpPr>
          <p:nvPr>
            <p:ph type="body" sz="quarter" idx="17"/>
          </p:nvPr>
        </p:nvSpPr>
        <p:spPr>
          <a:xfrm>
            <a:off x="469903"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8"/>
          </p:nvPr>
        </p:nvSpPr>
        <p:spPr>
          <a:xfrm>
            <a:off x="9130100"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6" name="Text Placeholder 8"/>
          <p:cNvSpPr>
            <a:spLocks noGrp="1"/>
          </p:cNvSpPr>
          <p:nvPr>
            <p:ph type="body" sz="quarter" idx="19"/>
          </p:nvPr>
        </p:nvSpPr>
        <p:spPr>
          <a:xfrm>
            <a:off x="3356635"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7" name="Text Placeholder 8"/>
          <p:cNvSpPr>
            <a:spLocks noGrp="1"/>
          </p:cNvSpPr>
          <p:nvPr>
            <p:ph type="body" sz="quarter" idx="20"/>
          </p:nvPr>
        </p:nvSpPr>
        <p:spPr>
          <a:xfrm>
            <a:off x="6243367" y="2556000"/>
            <a:ext cx="2592000" cy="3394800"/>
          </a:xfrm>
        </p:spPr>
        <p:txBody>
          <a:bodyPr/>
          <a:lstStyle>
            <a:lvl1pPr>
              <a:defRPr b="1">
                <a:solidFill>
                  <a:schemeClr val="bg1"/>
                </a:solidFill>
              </a:defRPr>
            </a:lvl1pPr>
            <a:lvl2pPr>
              <a:spcAft>
                <a:spcPts val="1000"/>
              </a:spcAft>
              <a:defRPr>
                <a:solidFill>
                  <a:schemeClr val="bg1"/>
                </a:solidFill>
              </a:defRPr>
            </a:lvl2pPr>
            <a:lvl3pPr marL="0" indent="0">
              <a:spcAft>
                <a:spcPts val="1000"/>
              </a:spcAft>
              <a:buNone/>
              <a:defRPr>
                <a:solidFill>
                  <a:schemeClr val="bg1"/>
                </a:solidFill>
              </a:defRPr>
            </a:lvl3pPr>
            <a:lvl4pPr marL="176396" indent="-176396">
              <a:spcAft>
                <a:spcPts val="1000"/>
              </a:spcAft>
              <a:buFont typeface="Arial" panose="020B0604020202020204" pitchFamily="34" charset="0"/>
              <a:buChar char="•"/>
              <a:defRPr>
                <a:solidFill>
                  <a:schemeClr val="bg1"/>
                </a:solidFill>
              </a:defRPr>
            </a:lvl4pPr>
            <a:lvl5pPr marL="356391" indent="-176396">
              <a:spcAft>
                <a:spcPts val="1000"/>
              </a:spcAft>
              <a:defRPr baseline="0">
                <a:solidFill>
                  <a:schemeClr val="bg1"/>
                </a:solidFill>
              </a:defRPr>
            </a:lvl5pPr>
            <a:lvl6pPr marL="356391" indent="-176396">
              <a:spcAft>
                <a:spcPts val="1000"/>
              </a:spcAft>
              <a:buFont typeface="Verdana" panose="020B0604030504040204" pitchFamily="34" charset="0"/>
              <a:buChar char="−"/>
              <a:defRPr>
                <a:solidFill>
                  <a:schemeClr val="bg1"/>
                </a:solidFill>
              </a:defRPr>
            </a:lvl6pPr>
            <a:lvl7pPr marL="356391" indent="-176396">
              <a:spcAft>
                <a:spcPts val="1000"/>
              </a:spcAft>
              <a:defRPr>
                <a:solidFill>
                  <a:schemeClr val="bg1"/>
                </a:solidFill>
              </a:defRPr>
            </a:lvl7pPr>
            <a:lvl8pPr marL="356391" indent="-176396">
              <a:spcAft>
                <a:spcPts val="1000"/>
              </a:spcAft>
              <a:defRPr>
                <a:solidFill>
                  <a:schemeClr val="bg1"/>
                </a:solidFill>
              </a:defRPr>
            </a:lvl8pPr>
            <a:lvl9pPr marL="356391" indent="-176396">
              <a:spcAft>
                <a:spcPts val="1000"/>
              </a:spcAft>
              <a:defRPr>
                <a:solidFill>
                  <a:schemeClr val="bg1"/>
                </a:solidFill>
              </a:defRPr>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3" name="TextBox 12"/>
          <p:cNvSpPr txBox="1"/>
          <p:nvPr userDrawn="1"/>
        </p:nvSpPr>
        <p:spPr>
          <a:xfrm>
            <a:off x="6335184" y="6477003"/>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bg1"/>
                </a:solidFill>
              </a:rPr>
              <a:t>Presentation title</a:t>
            </a:r>
            <a:br>
              <a:rPr lang="en-US" sz="488" noProof="0" dirty="0">
                <a:solidFill>
                  <a:schemeClr val="bg1"/>
                </a:solidFill>
              </a:rPr>
            </a:br>
            <a:r>
              <a:rPr lang="en-US" sz="488" noProof="0" dirty="0">
                <a:solidFill>
                  <a:schemeClr val="bg1"/>
                </a:solidFill>
              </a:rPr>
              <a:t>[To edit, click View &gt; Slide Master &gt; Slide Master]</a:t>
            </a:r>
          </a:p>
        </p:txBody>
      </p:sp>
      <p:sp>
        <p:nvSpPr>
          <p:cNvPr id="14" name="TextBox 13"/>
          <p:cNvSpPr txBox="1"/>
          <p:nvPr userDrawn="1"/>
        </p:nvSpPr>
        <p:spPr>
          <a:xfrm>
            <a:off x="501654"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bg1"/>
                </a:solidFill>
              </a:rPr>
              <a:t>Member firms and DTTL: Insert appropriate copyright</a:t>
            </a:r>
            <a:br>
              <a:rPr lang="en-US" sz="488" noProof="0" dirty="0">
                <a:solidFill>
                  <a:schemeClr val="bg1"/>
                </a:solidFill>
              </a:rPr>
            </a:br>
            <a:r>
              <a:rPr lang="en-US" sz="488" noProof="0" dirty="0">
                <a:solidFill>
                  <a:schemeClr val="bg1"/>
                </a:solidFill>
              </a:rPr>
              <a:t>[To edit, click View &gt; Slide Master &gt; Slide Master]</a:t>
            </a:r>
          </a:p>
        </p:txBody>
      </p:sp>
      <p:sp>
        <p:nvSpPr>
          <p:cNvPr id="15" name="TextBox 14"/>
          <p:cNvSpPr txBox="1"/>
          <p:nvPr userDrawn="1"/>
        </p:nvSpPr>
        <p:spPr>
          <a:xfrm>
            <a:off x="11382379" y="6477003"/>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bg1"/>
                </a:solidFill>
              </a:rPr>
              <a:pPr marL="0" indent="0" algn="r">
                <a:spcBef>
                  <a:spcPts val="600"/>
                </a:spcBef>
                <a:buSzPct val="100000"/>
                <a:buFont typeface="Arial"/>
                <a:buNone/>
              </a:pPr>
              <a:t>‹#›</a:t>
            </a:fld>
            <a:endParaRPr lang="en-US" sz="488" noProof="0" dirty="0">
              <a:solidFill>
                <a:schemeClr val="bg1"/>
              </a:solidFill>
            </a:endParaRPr>
          </a:p>
        </p:txBody>
      </p:sp>
      <p:sp>
        <p:nvSpPr>
          <p:cNvPr id="16"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chemeClr val="bg1"/>
                </a:solidFill>
              </a:defRPr>
            </a:lvl1pPr>
          </a:lstStyle>
          <a:p>
            <a:pPr lvl="0"/>
            <a:r>
              <a:rPr lang="en-US" noProof="0" dirty="0"/>
              <a:t>Click to add subtitle</a:t>
            </a:r>
          </a:p>
        </p:txBody>
      </p:sp>
      <p:sp>
        <p:nvSpPr>
          <p:cNvPr id="1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solidFill>
                  <a:schemeClr val="bg1"/>
                </a:solidFill>
              </a:defRPr>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399647047"/>
      </p:ext>
    </p:extLst>
  </p:cSld>
  <p:clrMapOvr>
    <a:masterClrMapping/>
  </p:clrMapOvr>
  <p:transition>
    <p:fade/>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itle, subtitle, 1 column text with charts">
    <p:spTree>
      <p:nvGrpSpPr>
        <p:cNvPr id="1" name=""/>
        <p:cNvGrpSpPr/>
        <p:nvPr/>
      </p:nvGrpSpPr>
      <p:grpSpPr>
        <a:xfrm>
          <a:off x="0" y="0"/>
          <a:ext cx="0" cy="0"/>
          <a:chOff x="0" y="0"/>
          <a:chExt cx="0" cy="0"/>
        </a:xfrm>
      </p:grpSpPr>
      <p:sp>
        <p:nvSpPr>
          <p:cNvPr id="10" name="Text Placeholder 18"/>
          <p:cNvSpPr>
            <a:spLocks noGrp="1"/>
          </p:cNvSpPr>
          <p:nvPr>
            <p:ph idx="1"/>
          </p:nvPr>
        </p:nvSpPr>
        <p:spPr>
          <a:xfrm>
            <a:off x="467783" y="1665818"/>
            <a:ext cx="5537731" cy="4633383"/>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5" name="Text Placeholder 8"/>
          <p:cNvSpPr>
            <a:spLocks noGrp="1"/>
          </p:cNvSpPr>
          <p:nvPr>
            <p:ph type="body" sz="quarter" idx="13" hasCustomPrompt="1"/>
          </p:nvPr>
        </p:nvSpPr>
        <p:spPr>
          <a:xfrm>
            <a:off x="469900" y="736690"/>
            <a:ext cx="11252200" cy="757255"/>
          </a:xfrm>
          <a:prstGeom prst="rect">
            <a:avLst/>
          </a:prstGeom>
        </p:spPr>
        <p:txBody>
          <a:bodyPr lIns="0" tIns="0" rIns="0" bIns="0">
            <a:noAutofit/>
          </a:bodyPr>
          <a:lstStyle>
            <a:lvl1pPr marL="0" indent="0">
              <a:buNone/>
              <a:defRPr sz="1500" b="0">
                <a:solidFill>
                  <a:srgbClr val="575757"/>
                </a:solidFill>
              </a:defRPr>
            </a:lvl1pPr>
          </a:lstStyle>
          <a:p>
            <a:pPr lvl="0"/>
            <a:r>
              <a:rPr lang="en-US" noProof="0" dirty="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3850226294"/>
      </p:ext>
    </p:extLst>
  </p:cSld>
  <p:clrMapOvr>
    <a:masterClrMapping/>
  </p:clrMapOvr>
  <p:transition>
    <p:fade/>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69900" y="402588"/>
            <a:ext cx="11252200" cy="698501"/>
          </a:xfrm>
          <a:prstGeom prst="rect">
            <a:avLst/>
          </a:prstGeom>
        </p:spPr>
        <p:txBody>
          <a:bodyPr vert="horz" lIns="0" tIns="0" rIns="0" bIns="0" rtlCol="0" anchor="t" anchorCtr="0">
            <a:noAutofit/>
          </a:bodyPr>
          <a:lstStyle>
            <a:lvl1pPr>
              <a:defRPr sz="1500"/>
            </a:lvl1pPr>
          </a:lstStyle>
          <a:p>
            <a:r>
              <a:rPr lang="en-US" noProof="0" smtClean="0"/>
              <a:t>Click to edit Master title style</a:t>
            </a:r>
            <a:endParaRPr lang="en-US" noProof="0" dirty="0"/>
          </a:p>
        </p:txBody>
      </p:sp>
    </p:spTree>
    <p:extLst>
      <p:ext uri="{BB962C8B-B14F-4D97-AF65-F5344CB8AC3E}">
        <p14:creationId xmlns:p14="http://schemas.microsoft.com/office/powerpoint/2010/main" val="1782433066"/>
      </p:ext>
    </p:extLst>
  </p:cSld>
  <p:clrMapOvr>
    <a:masterClrMapping/>
  </p:clrMapOvr>
  <p:transition>
    <p:fade/>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39093"/>
      </p:ext>
    </p:extLst>
  </p:cSld>
  <p:clrMapOvr>
    <a:masterClrMapping/>
  </p:clrMapOvr>
  <p:transition>
    <p:fade/>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2"/>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31746" name="think-cell Slide" r:id="rId4" imgW="473" imgH="473" progId="TCLayout.ActiveDocument.1">
                  <p:embed/>
                </p:oleObj>
              </mc:Choice>
              <mc:Fallback>
                <p:oleObj name="think-cell Slide" r:id="rId4" imgW="473" imgH="473" progId="TCLayout.ActiveDocument.1">
                  <p:embed/>
                  <p:pic>
                    <p:nvPicPr>
                      <p:cNvPr id="7" name="Object 6" hidden="1"/>
                      <p:cNvPicPr/>
                      <p:nvPr/>
                    </p:nvPicPr>
                    <p:blipFill>
                      <a:blip r:embed="rId5"/>
                      <a:stretch>
                        <a:fillRect/>
                      </a:stretch>
                    </p:blipFill>
                    <p:spPr>
                      <a:xfrm>
                        <a:off x="1589" y="1590"/>
                        <a:ext cx="1587" cy="1587"/>
                      </a:xfrm>
                      <a:prstGeom prst="rect">
                        <a:avLst/>
                      </a:prstGeom>
                    </p:spPr>
                  </p:pic>
                </p:oleObj>
              </mc:Fallback>
            </mc:AlternateContent>
          </a:graphicData>
        </a:graphic>
      </p:graphicFrame>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cs-CZ"/>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cs-CZ"/>
          </a:p>
        </p:txBody>
      </p:sp>
      <p:sp>
        <p:nvSpPr>
          <p:cNvPr id="4" name="Date Placeholder 3"/>
          <p:cNvSpPr>
            <a:spLocks noGrp="1"/>
          </p:cNvSpPr>
          <p:nvPr>
            <p:ph type="dt" sz="half" idx="10"/>
          </p:nvPr>
        </p:nvSpPr>
        <p:spPr/>
        <p:txBody>
          <a:bodyPr/>
          <a:lstStyle/>
          <a:p>
            <a:fld id="{E3A6D1C4-6B16-4462-B592-C6C332F10254}" type="datetimeFigureOut">
              <a:rPr lang="cs-CZ" smtClean="0"/>
              <a:t>15.11.2017</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43C2AE8B-9C22-4061-8AE2-70736B71FB9E}" type="slidenum">
              <a:rPr lang="cs-CZ" smtClean="0"/>
              <a:t>‹#›</a:t>
            </a:fld>
            <a:endParaRPr lang="cs-CZ"/>
          </a:p>
        </p:txBody>
      </p:sp>
    </p:spTree>
    <p:extLst>
      <p:ext uri="{BB962C8B-B14F-4D97-AF65-F5344CB8AC3E}">
        <p14:creationId xmlns:p14="http://schemas.microsoft.com/office/powerpoint/2010/main" val="1444094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image" Target="../media/image1.emf"/><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oleObject" Target="../embeddings/oleObject1.bin"/><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tags" Target="../tags/tag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vmlDrawing" Target="../drawings/vmlDrawing1.v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9" Type="http://schemas.openxmlformats.org/officeDocument/2006/relationships/slideLayout" Target="../slideLayouts/slideLayout91.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42" Type="http://schemas.openxmlformats.org/officeDocument/2006/relationships/theme" Target="../theme/theme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38" Type="http://schemas.openxmlformats.org/officeDocument/2006/relationships/slideLayout" Target="../slideLayouts/slideLayout90.xml"/><Relationship Id="rId46" Type="http://schemas.openxmlformats.org/officeDocument/2006/relationships/image" Target="../media/image1.emf"/><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29" Type="http://schemas.openxmlformats.org/officeDocument/2006/relationships/slideLayout" Target="../slideLayouts/slideLayout81.xml"/><Relationship Id="rId41" Type="http://schemas.openxmlformats.org/officeDocument/2006/relationships/slideLayout" Target="../slideLayouts/slideLayout93.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37" Type="http://schemas.openxmlformats.org/officeDocument/2006/relationships/slideLayout" Target="../slideLayouts/slideLayout89.xml"/><Relationship Id="rId40" Type="http://schemas.openxmlformats.org/officeDocument/2006/relationships/slideLayout" Target="../slideLayouts/slideLayout92.xml"/><Relationship Id="rId45" Type="http://schemas.openxmlformats.org/officeDocument/2006/relationships/oleObject" Target="../embeddings/oleObject2.bin"/><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slideLayout" Target="../slideLayouts/slideLayout88.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4" Type="http://schemas.openxmlformats.org/officeDocument/2006/relationships/tags" Target="../tags/tag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slideLayout" Target="../slideLayouts/slideLayout87.xml"/><Relationship Id="rId43" Type="http://schemas.openxmlformats.org/officeDocument/2006/relationships/vmlDrawing" Target="../drawings/vmlDrawing2.v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6.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theme" Target="../theme/theme4.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26" Type="http://schemas.openxmlformats.org/officeDocument/2006/relationships/slideLayout" Target="../slideLayouts/slideLayout124.xml"/><Relationship Id="rId39" Type="http://schemas.openxmlformats.org/officeDocument/2006/relationships/slideLayout" Target="../slideLayouts/slideLayout137.xml"/><Relationship Id="rId3" Type="http://schemas.openxmlformats.org/officeDocument/2006/relationships/slideLayout" Target="../slideLayouts/slideLayout101.xml"/><Relationship Id="rId21" Type="http://schemas.openxmlformats.org/officeDocument/2006/relationships/slideLayout" Target="../slideLayouts/slideLayout119.xml"/><Relationship Id="rId34" Type="http://schemas.openxmlformats.org/officeDocument/2006/relationships/slideLayout" Target="../slideLayouts/slideLayout132.xml"/><Relationship Id="rId42" Type="http://schemas.openxmlformats.org/officeDocument/2006/relationships/theme" Target="../theme/theme5.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5" Type="http://schemas.openxmlformats.org/officeDocument/2006/relationships/slideLayout" Target="../slideLayouts/slideLayout123.xml"/><Relationship Id="rId33" Type="http://schemas.openxmlformats.org/officeDocument/2006/relationships/slideLayout" Target="../slideLayouts/slideLayout131.xml"/><Relationship Id="rId38" Type="http://schemas.openxmlformats.org/officeDocument/2006/relationships/slideLayout" Target="../slideLayouts/slideLayout136.xml"/><Relationship Id="rId46" Type="http://schemas.openxmlformats.org/officeDocument/2006/relationships/image" Target="../media/image1.emf"/><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0" Type="http://schemas.openxmlformats.org/officeDocument/2006/relationships/slideLayout" Target="../slideLayouts/slideLayout118.xml"/><Relationship Id="rId29" Type="http://schemas.openxmlformats.org/officeDocument/2006/relationships/slideLayout" Target="../slideLayouts/slideLayout127.xml"/><Relationship Id="rId41" Type="http://schemas.openxmlformats.org/officeDocument/2006/relationships/slideLayout" Target="../slideLayouts/slideLayout139.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24" Type="http://schemas.openxmlformats.org/officeDocument/2006/relationships/slideLayout" Target="../slideLayouts/slideLayout122.xml"/><Relationship Id="rId32" Type="http://schemas.openxmlformats.org/officeDocument/2006/relationships/slideLayout" Target="../slideLayouts/slideLayout130.xml"/><Relationship Id="rId37" Type="http://schemas.openxmlformats.org/officeDocument/2006/relationships/slideLayout" Target="../slideLayouts/slideLayout135.xml"/><Relationship Id="rId40" Type="http://schemas.openxmlformats.org/officeDocument/2006/relationships/slideLayout" Target="../slideLayouts/slideLayout138.xml"/><Relationship Id="rId45" Type="http://schemas.openxmlformats.org/officeDocument/2006/relationships/oleObject" Target="../embeddings/oleObject4.bin"/><Relationship Id="rId5" Type="http://schemas.openxmlformats.org/officeDocument/2006/relationships/slideLayout" Target="../slideLayouts/slideLayout103.xml"/><Relationship Id="rId15" Type="http://schemas.openxmlformats.org/officeDocument/2006/relationships/slideLayout" Target="../slideLayouts/slideLayout113.xml"/><Relationship Id="rId23" Type="http://schemas.openxmlformats.org/officeDocument/2006/relationships/slideLayout" Target="../slideLayouts/slideLayout121.xml"/><Relationship Id="rId28" Type="http://schemas.openxmlformats.org/officeDocument/2006/relationships/slideLayout" Target="../slideLayouts/slideLayout126.xml"/><Relationship Id="rId36" Type="http://schemas.openxmlformats.org/officeDocument/2006/relationships/slideLayout" Target="../slideLayouts/slideLayout134.xml"/><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31" Type="http://schemas.openxmlformats.org/officeDocument/2006/relationships/slideLayout" Target="../slideLayouts/slideLayout129.xml"/><Relationship Id="rId44" Type="http://schemas.openxmlformats.org/officeDocument/2006/relationships/tags" Target="../tags/tag4.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slideLayout" Target="../slideLayouts/slideLayout120.xml"/><Relationship Id="rId27" Type="http://schemas.openxmlformats.org/officeDocument/2006/relationships/slideLayout" Target="../slideLayouts/slideLayout125.xml"/><Relationship Id="rId30" Type="http://schemas.openxmlformats.org/officeDocument/2006/relationships/slideLayout" Target="../slideLayouts/slideLayout128.xml"/><Relationship Id="rId35" Type="http://schemas.openxmlformats.org/officeDocument/2006/relationships/slideLayout" Target="../slideLayouts/slideLayout133.xml"/><Relationship Id="rId43" Type="http://schemas.openxmlformats.org/officeDocument/2006/relationships/vmlDrawing" Target="../drawings/vmlDrawing4.v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slideLayout" Target="../slideLayouts/slideLayout152.xml"/><Relationship Id="rId18" Type="http://schemas.openxmlformats.org/officeDocument/2006/relationships/slideLayout" Target="../slideLayouts/slideLayout157.xml"/><Relationship Id="rId26" Type="http://schemas.openxmlformats.org/officeDocument/2006/relationships/slideLayout" Target="../slideLayouts/slideLayout165.xml"/><Relationship Id="rId3" Type="http://schemas.openxmlformats.org/officeDocument/2006/relationships/slideLayout" Target="../slideLayouts/slideLayout142.xml"/><Relationship Id="rId21" Type="http://schemas.openxmlformats.org/officeDocument/2006/relationships/slideLayout" Target="../slideLayouts/slideLayout160.xml"/><Relationship Id="rId34" Type="http://schemas.openxmlformats.org/officeDocument/2006/relationships/theme" Target="../theme/theme6.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17" Type="http://schemas.openxmlformats.org/officeDocument/2006/relationships/slideLayout" Target="../slideLayouts/slideLayout156.xml"/><Relationship Id="rId25" Type="http://schemas.openxmlformats.org/officeDocument/2006/relationships/slideLayout" Target="../slideLayouts/slideLayout164.xml"/><Relationship Id="rId33" Type="http://schemas.openxmlformats.org/officeDocument/2006/relationships/slideLayout" Target="../slideLayouts/slideLayout172.xml"/><Relationship Id="rId38" Type="http://schemas.openxmlformats.org/officeDocument/2006/relationships/image" Target="../media/image1.emf"/><Relationship Id="rId2" Type="http://schemas.openxmlformats.org/officeDocument/2006/relationships/slideLayout" Target="../slideLayouts/slideLayout141.xml"/><Relationship Id="rId16" Type="http://schemas.openxmlformats.org/officeDocument/2006/relationships/slideLayout" Target="../slideLayouts/slideLayout155.xml"/><Relationship Id="rId20" Type="http://schemas.openxmlformats.org/officeDocument/2006/relationships/slideLayout" Target="../slideLayouts/slideLayout159.xml"/><Relationship Id="rId29" Type="http://schemas.openxmlformats.org/officeDocument/2006/relationships/slideLayout" Target="../slideLayouts/slideLayout168.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24" Type="http://schemas.openxmlformats.org/officeDocument/2006/relationships/slideLayout" Target="../slideLayouts/slideLayout163.xml"/><Relationship Id="rId32" Type="http://schemas.openxmlformats.org/officeDocument/2006/relationships/slideLayout" Target="../slideLayouts/slideLayout171.xml"/><Relationship Id="rId37" Type="http://schemas.openxmlformats.org/officeDocument/2006/relationships/oleObject" Target="../embeddings/oleObject5.bin"/><Relationship Id="rId5" Type="http://schemas.openxmlformats.org/officeDocument/2006/relationships/slideLayout" Target="../slideLayouts/slideLayout144.xml"/><Relationship Id="rId15" Type="http://schemas.openxmlformats.org/officeDocument/2006/relationships/slideLayout" Target="../slideLayouts/slideLayout154.xml"/><Relationship Id="rId23" Type="http://schemas.openxmlformats.org/officeDocument/2006/relationships/slideLayout" Target="../slideLayouts/slideLayout162.xml"/><Relationship Id="rId28" Type="http://schemas.openxmlformats.org/officeDocument/2006/relationships/slideLayout" Target="../slideLayouts/slideLayout167.xml"/><Relationship Id="rId36" Type="http://schemas.openxmlformats.org/officeDocument/2006/relationships/tags" Target="../tags/tag5.xml"/><Relationship Id="rId10" Type="http://schemas.openxmlformats.org/officeDocument/2006/relationships/slideLayout" Target="../slideLayouts/slideLayout149.xml"/><Relationship Id="rId19" Type="http://schemas.openxmlformats.org/officeDocument/2006/relationships/slideLayout" Target="../slideLayouts/slideLayout158.xml"/><Relationship Id="rId31" Type="http://schemas.openxmlformats.org/officeDocument/2006/relationships/slideLayout" Target="../slideLayouts/slideLayout170.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slideLayout" Target="../slideLayouts/slideLayout153.xml"/><Relationship Id="rId22" Type="http://schemas.openxmlformats.org/officeDocument/2006/relationships/slideLayout" Target="../slideLayouts/slideLayout161.xml"/><Relationship Id="rId27" Type="http://schemas.openxmlformats.org/officeDocument/2006/relationships/slideLayout" Target="../slideLayouts/slideLayout166.xml"/><Relationship Id="rId30" Type="http://schemas.openxmlformats.org/officeDocument/2006/relationships/slideLayout" Target="../slideLayouts/slideLayout169.xml"/><Relationship Id="rId35" Type="http://schemas.openxmlformats.org/officeDocument/2006/relationships/vmlDrawing" Target="../drawings/vmlDrawing5.v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slideLayout" Target="../slideLayouts/slideLayout185.xml"/><Relationship Id="rId18" Type="http://schemas.openxmlformats.org/officeDocument/2006/relationships/slideLayout" Target="../slideLayouts/slideLayout190.xml"/><Relationship Id="rId26" Type="http://schemas.openxmlformats.org/officeDocument/2006/relationships/slideLayout" Target="../slideLayouts/slideLayout198.xml"/><Relationship Id="rId39" Type="http://schemas.openxmlformats.org/officeDocument/2006/relationships/oleObject" Target="../embeddings/oleObject14.bin"/><Relationship Id="rId3" Type="http://schemas.openxmlformats.org/officeDocument/2006/relationships/slideLayout" Target="../slideLayouts/slideLayout175.xml"/><Relationship Id="rId21" Type="http://schemas.openxmlformats.org/officeDocument/2006/relationships/slideLayout" Target="../slideLayouts/slideLayout193.xml"/><Relationship Id="rId34" Type="http://schemas.openxmlformats.org/officeDocument/2006/relationships/slideLayout" Target="../slideLayouts/slideLayout206.xml"/><Relationship Id="rId7" Type="http://schemas.openxmlformats.org/officeDocument/2006/relationships/slideLayout" Target="../slideLayouts/slideLayout179.xml"/><Relationship Id="rId12" Type="http://schemas.openxmlformats.org/officeDocument/2006/relationships/slideLayout" Target="../slideLayouts/slideLayout184.xml"/><Relationship Id="rId17" Type="http://schemas.openxmlformats.org/officeDocument/2006/relationships/slideLayout" Target="../slideLayouts/slideLayout189.xml"/><Relationship Id="rId25" Type="http://schemas.openxmlformats.org/officeDocument/2006/relationships/slideLayout" Target="../slideLayouts/slideLayout197.xml"/><Relationship Id="rId33" Type="http://schemas.openxmlformats.org/officeDocument/2006/relationships/slideLayout" Target="../slideLayouts/slideLayout205.xml"/><Relationship Id="rId38" Type="http://schemas.openxmlformats.org/officeDocument/2006/relationships/tags" Target="../tags/tag14.xml"/><Relationship Id="rId2" Type="http://schemas.openxmlformats.org/officeDocument/2006/relationships/slideLayout" Target="../slideLayouts/slideLayout174.xml"/><Relationship Id="rId16" Type="http://schemas.openxmlformats.org/officeDocument/2006/relationships/slideLayout" Target="../slideLayouts/slideLayout188.xml"/><Relationship Id="rId20" Type="http://schemas.openxmlformats.org/officeDocument/2006/relationships/slideLayout" Target="../slideLayouts/slideLayout192.xml"/><Relationship Id="rId29" Type="http://schemas.openxmlformats.org/officeDocument/2006/relationships/slideLayout" Target="../slideLayouts/slideLayout201.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24" Type="http://schemas.openxmlformats.org/officeDocument/2006/relationships/slideLayout" Target="../slideLayouts/slideLayout196.xml"/><Relationship Id="rId32" Type="http://schemas.openxmlformats.org/officeDocument/2006/relationships/slideLayout" Target="../slideLayouts/slideLayout204.xml"/><Relationship Id="rId37" Type="http://schemas.openxmlformats.org/officeDocument/2006/relationships/vmlDrawing" Target="../drawings/vmlDrawing14.vml"/><Relationship Id="rId40" Type="http://schemas.openxmlformats.org/officeDocument/2006/relationships/image" Target="../media/image1.emf"/><Relationship Id="rId5" Type="http://schemas.openxmlformats.org/officeDocument/2006/relationships/slideLayout" Target="../slideLayouts/slideLayout177.xml"/><Relationship Id="rId15" Type="http://schemas.openxmlformats.org/officeDocument/2006/relationships/slideLayout" Target="../slideLayouts/slideLayout187.xml"/><Relationship Id="rId23" Type="http://schemas.openxmlformats.org/officeDocument/2006/relationships/slideLayout" Target="../slideLayouts/slideLayout195.xml"/><Relationship Id="rId28" Type="http://schemas.openxmlformats.org/officeDocument/2006/relationships/slideLayout" Target="../slideLayouts/slideLayout200.xml"/><Relationship Id="rId36" Type="http://schemas.openxmlformats.org/officeDocument/2006/relationships/theme" Target="../theme/theme7.xml"/><Relationship Id="rId10" Type="http://schemas.openxmlformats.org/officeDocument/2006/relationships/slideLayout" Target="../slideLayouts/slideLayout182.xml"/><Relationship Id="rId19" Type="http://schemas.openxmlformats.org/officeDocument/2006/relationships/slideLayout" Target="../slideLayouts/slideLayout191.xml"/><Relationship Id="rId31" Type="http://schemas.openxmlformats.org/officeDocument/2006/relationships/slideLayout" Target="../slideLayouts/slideLayout203.xml"/><Relationship Id="rId4" Type="http://schemas.openxmlformats.org/officeDocument/2006/relationships/slideLayout" Target="../slideLayouts/slideLayout176.xml"/><Relationship Id="rId9" Type="http://schemas.openxmlformats.org/officeDocument/2006/relationships/slideLayout" Target="../slideLayouts/slideLayout181.xml"/><Relationship Id="rId14" Type="http://schemas.openxmlformats.org/officeDocument/2006/relationships/slideLayout" Target="../slideLayouts/slideLayout186.xml"/><Relationship Id="rId22" Type="http://schemas.openxmlformats.org/officeDocument/2006/relationships/slideLayout" Target="../slideLayouts/slideLayout194.xml"/><Relationship Id="rId27" Type="http://schemas.openxmlformats.org/officeDocument/2006/relationships/slideLayout" Target="../slideLayouts/slideLayout199.xml"/><Relationship Id="rId30" Type="http://schemas.openxmlformats.org/officeDocument/2006/relationships/slideLayout" Target="../slideLayouts/slideLayout202.xml"/><Relationship Id="rId35" Type="http://schemas.openxmlformats.org/officeDocument/2006/relationships/slideLayout" Target="../slideLayouts/slideLayout20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18" Type="http://schemas.openxmlformats.org/officeDocument/2006/relationships/slideLayout" Target="../slideLayouts/slideLayout225.xml"/><Relationship Id="rId26" Type="http://schemas.openxmlformats.org/officeDocument/2006/relationships/slideLayout" Target="../slideLayouts/slideLayout233.xml"/><Relationship Id="rId39" Type="http://schemas.openxmlformats.org/officeDocument/2006/relationships/slideLayout" Target="../slideLayouts/slideLayout246.xml"/><Relationship Id="rId3" Type="http://schemas.openxmlformats.org/officeDocument/2006/relationships/slideLayout" Target="../slideLayouts/slideLayout210.xml"/><Relationship Id="rId21" Type="http://schemas.openxmlformats.org/officeDocument/2006/relationships/slideLayout" Target="../slideLayouts/slideLayout228.xml"/><Relationship Id="rId34" Type="http://schemas.openxmlformats.org/officeDocument/2006/relationships/slideLayout" Target="../slideLayouts/slideLayout241.xml"/><Relationship Id="rId42" Type="http://schemas.openxmlformats.org/officeDocument/2006/relationships/theme" Target="../theme/theme8.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slideLayout" Target="../slideLayouts/slideLayout224.xml"/><Relationship Id="rId25" Type="http://schemas.openxmlformats.org/officeDocument/2006/relationships/slideLayout" Target="../slideLayouts/slideLayout232.xml"/><Relationship Id="rId33" Type="http://schemas.openxmlformats.org/officeDocument/2006/relationships/slideLayout" Target="../slideLayouts/slideLayout240.xml"/><Relationship Id="rId38" Type="http://schemas.openxmlformats.org/officeDocument/2006/relationships/slideLayout" Target="../slideLayouts/slideLayout245.xml"/><Relationship Id="rId46" Type="http://schemas.openxmlformats.org/officeDocument/2006/relationships/image" Target="../media/image1.emf"/><Relationship Id="rId2" Type="http://schemas.openxmlformats.org/officeDocument/2006/relationships/slideLayout" Target="../slideLayouts/slideLayout209.xml"/><Relationship Id="rId16" Type="http://schemas.openxmlformats.org/officeDocument/2006/relationships/slideLayout" Target="../slideLayouts/slideLayout223.xml"/><Relationship Id="rId20" Type="http://schemas.openxmlformats.org/officeDocument/2006/relationships/slideLayout" Target="../slideLayouts/slideLayout227.xml"/><Relationship Id="rId29" Type="http://schemas.openxmlformats.org/officeDocument/2006/relationships/slideLayout" Target="../slideLayouts/slideLayout236.xml"/><Relationship Id="rId41" Type="http://schemas.openxmlformats.org/officeDocument/2006/relationships/slideLayout" Target="../slideLayouts/slideLayout248.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24" Type="http://schemas.openxmlformats.org/officeDocument/2006/relationships/slideLayout" Target="../slideLayouts/slideLayout231.xml"/><Relationship Id="rId32" Type="http://schemas.openxmlformats.org/officeDocument/2006/relationships/slideLayout" Target="../slideLayouts/slideLayout239.xml"/><Relationship Id="rId37" Type="http://schemas.openxmlformats.org/officeDocument/2006/relationships/slideLayout" Target="../slideLayouts/slideLayout244.xml"/><Relationship Id="rId40" Type="http://schemas.openxmlformats.org/officeDocument/2006/relationships/slideLayout" Target="../slideLayouts/slideLayout247.xml"/><Relationship Id="rId45" Type="http://schemas.openxmlformats.org/officeDocument/2006/relationships/oleObject" Target="../embeddings/oleObject23.bin"/><Relationship Id="rId5" Type="http://schemas.openxmlformats.org/officeDocument/2006/relationships/slideLayout" Target="../slideLayouts/slideLayout212.xml"/><Relationship Id="rId15" Type="http://schemas.openxmlformats.org/officeDocument/2006/relationships/slideLayout" Target="../slideLayouts/slideLayout222.xml"/><Relationship Id="rId23" Type="http://schemas.openxmlformats.org/officeDocument/2006/relationships/slideLayout" Target="../slideLayouts/slideLayout230.xml"/><Relationship Id="rId28" Type="http://schemas.openxmlformats.org/officeDocument/2006/relationships/slideLayout" Target="../slideLayouts/slideLayout235.xml"/><Relationship Id="rId36" Type="http://schemas.openxmlformats.org/officeDocument/2006/relationships/slideLayout" Target="../slideLayouts/slideLayout243.xml"/><Relationship Id="rId10" Type="http://schemas.openxmlformats.org/officeDocument/2006/relationships/slideLayout" Target="../slideLayouts/slideLayout217.xml"/><Relationship Id="rId19" Type="http://schemas.openxmlformats.org/officeDocument/2006/relationships/slideLayout" Target="../slideLayouts/slideLayout226.xml"/><Relationship Id="rId31" Type="http://schemas.openxmlformats.org/officeDocument/2006/relationships/slideLayout" Target="../slideLayouts/slideLayout238.xml"/><Relationship Id="rId44" Type="http://schemas.openxmlformats.org/officeDocument/2006/relationships/tags" Target="../tags/tag23.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 Id="rId22" Type="http://schemas.openxmlformats.org/officeDocument/2006/relationships/slideLayout" Target="../slideLayouts/slideLayout229.xml"/><Relationship Id="rId27" Type="http://schemas.openxmlformats.org/officeDocument/2006/relationships/slideLayout" Target="../slideLayouts/slideLayout234.xml"/><Relationship Id="rId30" Type="http://schemas.openxmlformats.org/officeDocument/2006/relationships/slideLayout" Target="../slideLayouts/slideLayout237.xml"/><Relationship Id="rId35" Type="http://schemas.openxmlformats.org/officeDocument/2006/relationships/slideLayout" Target="../slideLayouts/slideLayout242.xml"/><Relationship Id="rId43" Type="http://schemas.openxmlformats.org/officeDocument/2006/relationships/vmlDrawing" Target="../drawings/vmlDrawing23.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cs-CZ"/>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030125-F2F8-447F-8B48-0766F8E4A56E}" type="datetimeFigureOut">
              <a:rPr lang="cs-CZ" smtClean="0"/>
              <a:t>15.11.2017</a:t>
            </a:fld>
            <a:endParaRPr lang="cs-C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FF380-57CB-46F9-B240-F66F58D289D6}" type="slidenum">
              <a:rPr lang="cs-CZ" smtClean="0"/>
              <a:t>‹#›</a:t>
            </a:fld>
            <a:endParaRPr lang="cs-CZ"/>
          </a:p>
        </p:txBody>
      </p:sp>
    </p:spTree>
    <p:extLst>
      <p:ext uri="{BB962C8B-B14F-4D97-AF65-F5344CB8AC3E}">
        <p14:creationId xmlns:p14="http://schemas.microsoft.com/office/powerpoint/2010/main" val="1294944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4"/>
            </p:custDataLs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spid="_x0000_s1036" name="think-cell Slide" r:id="rId45" imgW="270" imgH="270" progId="TCLayout.ActiveDocument.1">
                  <p:embed/>
                </p:oleObj>
              </mc:Choice>
              <mc:Fallback>
                <p:oleObj name="think-cell Slide" r:id="rId45" imgW="270" imgH="270" progId="TCLayout.ActiveDocument.1">
                  <p:embed/>
                  <p:pic>
                    <p:nvPicPr>
                      <p:cNvPr id="4" name="Object 3" hidden="1"/>
                      <p:cNvPicPr/>
                      <p:nvPr/>
                    </p:nvPicPr>
                    <p:blipFill>
                      <a:blip r:embed="rId46"/>
                      <a:stretch>
                        <a:fillRect/>
                      </a:stretch>
                    </p:blipFill>
                    <p:spPr>
                      <a:xfrm>
                        <a:off x="2119"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Box 9"/>
          <p:cNvSpPr txBox="1"/>
          <p:nvPr userDrawn="1"/>
        </p:nvSpPr>
        <p:spPr>
          <a:xfrm>
            <a:off x="5825067" y="6476999"/>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tx1"/>
                </a:solidFill>
              </a:rPr>
              <a:t>Presentation title</a:t>
            </a:r>
            <a:br>
              <a:rPr lang="en-US" sz="650" noProof="0" dirty="0">
                <a:solidFill>
                  <a:schemeClr val="tx1"/>
                </a:solidFill>
              </a:rPr>
            </a:br>
            <a:r>
              <a:rPr lang="en-US" sz="650" noProof="0" dirty="0">
                <a:solidFill>
                  <a:schemeClr val="tx1"/>
                </a:solidFill>
              </a:rPr>
              <a:t>[To edit, click View &gt; Slide Master &gt; Slide Master]</a:t>
            </a:r>
          </a:p>
        </p:txBody>
      </p:sp>
      <p:sp>
        <p:nvSpPr>
          <p:cNvPr id="11" name="TextBox 1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tx1"/>
                </a:solidFill>
              </a:rPr>
              <a:t>Member firms and DTTL: Insert appropriate copyright</a:t>
            </a:r>
            <a:br>
              <a:rPr lang="en-US" sz="650" noProof="0" dirty="0">
                <a:solidFill>
                  <a:schemeClr val="tx1"/>
                </a:solidFill>
              </a:rPr>
            </a:br>
            <a:r>
              <a:rPr lang="en-US" sz="650" noProof="0" dirty="0">
                <a:solidFill>
                  <a:schemeClr val="tx1"/>
                </a:solidFill>
              </a:rPr>
              <a:t>[To edit, click View &gt; Slide Master &gt; Slide Master]</a:t>
            </a:r>
          </a:p>
        </p:txBody>
      </p:sp>
      <p:sp>
        <p:nvSpPr>
          <p:cNvPr id="12" name="TextBox 11"/>
          <p:cNvSpPr txBox="1"/>
          <p:nvPr userDrawn="1"/>
        </p:nvSpPr>
        <p:spPr>
          <a:xfrm>
            <a:off x="11410953"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tx1"/>
                </a:solidFill>
              </a:rPr>
              <a:pPr marL="0" indent="0" algn="r">
                <a:spcBef>
                  <a:spcPts val="800"/>
                </a:spcBef>
                <a:buSzPct val="100000"/>
                <a:buFont typeface="Arial"/>
                <a:buNone/>
              </a:pPr>
              <a:t>‹#›</a:t>
            </a:fld>
            <a:endParaRPr lang="en-US" sz="650" noProof="0" dirty="0">
              <a:solidFill>
                <a:schemeClr val="tx1"/>
              </a:solidFill>
            </a:endParaRPr>
          </a:p>
        </p:txBody>
      </p:sp>
    </p:spTree>
    <p:extLst>
      <p:ext uri="{BB962C8B-B14F-4D97-AF65-F5344CB8AC3E}">
        <p14:creationId xmlns:p14="http://schemas.microsoft.com/office/powerpoint/2010/main" val="16273086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Lst>
  <p:transition>
    <p:fade/>
  </p:transition>
  <p:hf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10" pos="4986">
          <p15:clr>
            <a:srgbClr val="F26B43"/>
          </p15:clr>
        </p15:guide>
        <p15:guide id="12" pos="1382">
          <p15:clr>
            <a:srgbClr val="F26B43"/>
          </p15:clr>
        </p15:guide>
        <p15:guide id="13" pos="1496">
          <p15:clr>
            <a:srgbClr val="F26B43"/>
          </p15:clr>
        </p15:guide>
        <p15:guide id="14" pos="2581">
          <p15:clr>
            <a:srgbClr val="F26B43"/>
          </p15:clr>
        </p15:guide>
        <p15:guide id="15" pos="2695">
          <p15:clr>
            <a:srgbClr val="F26B43"/>
          </p15:clr>
        </p15:guide>
        <p15:guide id="16" pos="6185">
          <p15:clr>
            <a:srgbClr val="F26B43"/>
          </p15:clr>
        </p15:guide>
        <p15:guide id="17" pos="3783">
          <p15:clr>
            <a:srgbClr val="F26B43"/>
          </p15:clr>
        </p15:guide>
        <p15:guide id="18" pos="3896">
          <p15:clr>
            <a:srgbClr val="F26B43"/>
          </p15:clr>
        </p15:guide>
        <p15:guide id="19" pos="3840">
          <p15:clr>
            <a:srgbClr val="F26B43"/>
          </p15:clr>
        </p15:guide>
        <p15:guide id="20" pos="6299">
          <p15:clr>
            <a:srgbClr val="F26B43"/>
          </p15:clr>
        </p15:guide>
        <p15:guide id="21" orient="horz" pos="1049">
          <p15:clr>
            <a:srgbClr val="F26B43"/>
          </p15:clr>
        </p15:guide>
        <p15:guide id="22" orient="horz" pos="641">
          <p15:clr>
            <a:srgbClr val="F26B43"/>
          </p15:clr>
        </p15:guide>
        <p15:guide id="23" orient="horz" pos="2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4"/>
            </p:custDataLs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spid="_x0000_s2060" name="think-cell Slide" r:id="rId45" imgW="270" imgH="270" progId="TCLayout.ActiveDocument.1">
                  <p:embed/>
                </p:oleObj>
              </mc:Choice>
              <mc:Fallback>
                <p:oleObj name="think-cell Slide" r:id="rId45" imgW="270" imgH="270" progId="TCLayout.ActiveDocument.1">
                  <p:embed/>
                  <p:pic>
                    <p:nvPicPr>
                      <p:cNvPr id="4" name="Object 3" hidden="1"/>
                      <p:cNvPicPr/>
                      <p:nvPr/>
                    </p:nvPicPr>
                    <p:blipFill>
                      <a:blip r:embed="rId46"/>
                      <a:stretch>
                        <a:fillRect/>
                      </a:stretch>
                    </p:blipFill>
                    <p:spPr>
                      <a:xfrm>
                        <a:off x="2119" y="1589"/>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0" y="402586"/>
            <a:ext cx="1125220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Box 9"/>
          <p:cNvSpPr txBox="1"/>
          <p:nvPr userDrawn="1"/>
        </p:nvSpPr>
        <p:spPr>
          <a:xfrm>
            <a:off x="6336000" y="6476999"/>
            <a:ext cx="4896560" cy="200055"/>
          </a:xfrm>
          <a:prstGeom prst="rect">
            <a:avLst/>
          </a:prstGeom>
          <a:noFill/>
        </p:spPr>
        <p:txBody>
          <a:bodyPr wrap="square" lIns="0" tIns="0" rIns="0" bIns="0" rtlCol="0">
            <a:spAutoFit/>
          </a:bodyPr>
          <a:lstStyle/>
          <a:p>
            <a:pPr marL="0" indent="0" algn="r">
              <a:spcBef>
                <a:spcPts val="0"/>
              </a:spcBef>
              <a:buSzPct val="100000"/>
              <a:buFont typeface="Arial"/>
              <a:buNone/>
            </a:pPr>
            <a:r>
              <a:rPr lang="en-US" sz="650" noProof="0" dirty="0">
                <a:solidFill>
                  <a:schemeClr val="tx1"/>
                </a:solidFill>
              </a:rPr>
              <a:t>Presentation title</a:t>
            </a:r>
            <a:br>
              <a:rPr lang="en-US" sz="650" noProof="0" dirty="0">
                <a:solidFill>
                  <a:schemeClr val="tx1"/>
                </a:solidFill>
              </a:rPr>
            </a:br>
            <a:r>
              <a:rPr lang="en-US" sz="650" noProof="0" dirty="0">
                <a:solidFill>
                  <a:schemeClr val="tx1"/>
                </a:solidFill>
              </a:rPr>
              <a:t>[To edit, click View &gt; Slide Master &gt; Slide Master]</a:t>
            </a:r>
          </a:p>
        </p:txBody>
      </p:sp>
      <p:sp>
        <p:nvSpPr>
          <p:cNvPr id="11" name="TextBox 10"/>
          <p:cNvSpPr txBox="1"/>
          <p:nvPr userDrawn="1"/>
        </p:nvSpPr>
        <p:spPr>
          <a:xfrm>
            <a:off x="469900" y="6477000"/>
            <a:ext cx="5355167" cy="200055"/>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dirty="0">
                <a:solidFill>
                  <a:schemeClr val="tx1"/>
                </a:solidFill>
              </a:rPr>
              <a:t>Member firms and DTTL: Insert appropriate copyright</a:t>
            </a:r>
            <a:br>
              <a:rPr lang="en-US" sz="650" noProof="0" dirty="0">
                <a:solidFill>
                  <a:schemeClr val="tx1"/>
                </a:solidFill>
              </a:rPr>
            </a:br>
            <a:r>
              <a:rPr lang="en-US" sz="650" noProof="0" dirty="0">
                <a:solidFill>
                  <a:schemeClr val="tx1"/>
                </a:solidFill>
              </a:rPr>
              <a:t>[To edit, click View &gt; Slide Master &gt; Slide Master]</a:t>
            </a:r>
          </a:p>
        </p:txBody>
      </p:sp>
      <p:sp>
        <p:nvSpPr>
          <p:cNvPr id="12" name="TextBox 11"/>
          <p:cNvSpPr txBox="1"/>
          <p:nvPr userDrawn="1"/>
        </p:nvSpPr>
        <p:spPr>
          <a:xfrm>
            <a:off x="11410953"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tx1"/>
                </a:solidFill>
              </a:rPr>
              <a:pPr marL="0" indent="0" algn="r">
                <a:spcBef>
                  <a:spcPts val="800"/>
                </a:spcBef>
                <a:buSzPct val="100000"/>
                <a:buFont typeface="Arial"/>
                <a:buNone/>
              </a:pPr>
              <a:t>‹#›</a:t>
            </a:fld>
            <a:endParaRPr lang="en-US" sz="650" noProof="0" dirty="0">
              <a:solidFill>
                <a:schemeClr val="tx1"/>
              </a:solidFill>
            </a:endParaRPr>
          </a:p>
        </p:txBody>
      </p:sp>
    </p:spTree>
    <p:extLst>
      <p:ext uri="{BB962C8B-B14F-4D97-AF65-F5344CB8AC3E}">
        <p14:creationId xmlns:p14="http://schemas.microsoft.com/office/powerpoint/2010/main" val="44022556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 id="2147483730" r:id="rId28"/>
    <p:sldLayoutId id="2147483731" r:id="rId29"/>
    <p:sldLayoutId id="2147483732" r:id="rId30"/>
    <p:sldLayoutId id="2147483733" r:id="rId31"/>
    <p:sldLayoutId id="2147483734" r:id="rId32"/>
    <p:sldLayoutId id="2147483735" r:id="rId33"/>
    <p:sldLayoutId id="2147483736" r:id="rId34"/>
    <p:sldLayoutId id="2147483737" r:id="rId35"/>
    <p:sldLayoutId id="2147483738" r:id="rId36"/>
    <p:sldLayoutId id="2147483739" r:id="rId37"/>
    <p:sldLayoutId id="2147483740" r:id="rId38"/>
    <p:sldLayoutId id="2147483741" r:id="rId39"/>
    <p:sldLayoutId id="2147483742" r:id="rId40"/>
    <p:sldLayoutId id="2147483743" r:id="rId41"/>
  </p:sldLayoutIdLst>
  <p:transition>
    <p:fade/>
  </p:transition>
  <p:hf hdr="0" dt="0"/>
  <p:txStyles>
    <p:titleStyle>
      <a:lvl1pPr algn="l" defTabSz="1219170" rtl="0" eaLnBrk="1" latinLnBrk="0" hangingPunct="1">
        <a:spcBef>
          <a:spcPct val="0"/>
        </a:spcBef>
        <a:buNone/>
        <a:defRPr sz="2000" kern="1200">
          <a:solidFill>
            <a:schemeClr val="tx1"/>
          </a:solidFill>
          <a:latin typeface="+mj-lt"/>
          <a:ea typeface="+mj-ea"/>
          <a:cs typeface="+mj-cs"/>
        </a:defRPr>
      </a:lvl1pPr>
    </p:titleStyle>
    <p:bodyStyle>
      <a:lvl1pPr marL="0" indent="0" algn="l" defTabSz="1219170" rtl="0" eaLnBrk="1" latinLnBrk="0" hangingPunct="1">
        <a:spcBef>
          <a:spcPts val="0"/>
        </a:spcBef>
        <a:spcAft>
          <a:spcPts val="1333"/>
        </a:spcAft>
        <a:buSzPct val="100000"/>
        <a:buFont typeface="Arial" panose="020B0604020202020204" pitchFamily="34" charset="0"/>
        <a:buNone/>
        <a:defRPr sz="1200" b="0" kern="1200">
          <a:solidFill>
            <a:schemeClr val="tx1"/>
          </a:solidFill>
          <a:latin typeface="+mn-lt"/>
          <a:ea typeface="+mn-ea"/>
          <a:cs typeface="+mn-cs"/>
        </a:defRPr>
      </a:lvl1pPr>
      <a:lvl2pPr marL="0" indent="0" algn="l" defTabSz="1219170" rtl="0" eaLnBrk="1" latinLnBrk="0" hangingPunct="1">
        <a:spcBef>
          <a:spcPts val="0"/>
        </a:spcBef>
        <a:spcAft>
          <a:spcPts val="1333"/>
        </a:spcAft>
        <a:buClrTx/>
        <a:buSzPct val="100000"/>
        <a:buFont typeface="Arial"/>
        <a:buNone/>
        <a:defRPr lang="en-US" sz="1200" b="1" kern="1200" dirty="0" smtClean="0">
          <a:solidFill>
            <a:schemeClr val="tx1"/>
          </a:solidFill>
          <a:latin typeface="+mn-lt"/>
          <a:ea typeface="+mn-ea"/>
          <a:cs typeface="+mn-cs"/>
        </a:defRPr>
      </a:lvl2pPr>
      <a:lvl3pPr marL="235194" indent="-235194" algn="l" defTabSz="1219170"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88" indent="-235194" algn="l" defTabSz="1219170"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82" indent="-235194" algn="l" defTabSz="106465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6pPr>
      <a:lvl7pPr marL="710382" indent="-235194" algn="l" defTabSz="1219170" rtl="0" eaLnBrk="1" latinLnBrk="0" hangingPunct="1">
        <a:spcBef>
          <a:spcPts val="0"/>
        </a:spcBef>
        <a:spcAft>
          <a:spcPts val="1333"/>
        </a:spcAft>
        <a:buFont typeface="Verdana" panose="020B0604030504040204" pitchFamily="34" charset="0"/>
        <a:buChar char="−"/>
        <a:defRPr sz="1600" kern="1200">
          <a:solidFill>
            <a:schemeClr val="tx1"/>
          </a:solidFill>
          <a:latin typeface="+mn-lt"/>
          <a:ea typeface="+mn-ea"/>
          <a:cs typeface="+mn-cs"/>
        </a:defRPr>
      </a:lvl7pPr>
      <a:lvl8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8pPr>
      <a:lvl9pPr marL="710382" indent="-235194" algn="l" defTabSz="1219170" rtl="0" eaLnBrk="1" latinLnBrk="0" hangingPunct="1">
        <a:spcBef>
          <a:spcPts val="0"/>
        </a:spcBef>
        <a:spcAft>
          <a:spcPts val="1333"/>
        </a:spcAft>
        <a:buFont typeface="Verdana" panose="020B0604030504040204" pitchFamily="34" charset="0"/>
        <a:buChar char="−"/>
        <a:defRPr sz="1600" kern="1200" baseline="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10" pos="4986">
          <p15:clr>
            <a:srgbClr val="F26B43"/>
          </p15:clr>
        </p15:guide>
        <p15:guide id="12" pos="1382">
          <p15:clr>
            <a:srgbClr val="F26B43"/>
          </p15:clr>
        </p15:guide>
        <p15:guide id="13" pos="1496">
          <p15:clr>
            <a:srgbClr val="F26B43"/>
          </p15:clr>
        </p15:guide>
        <p15:guide id="14" pos="2581">
          <p15:clr>
            <a:srgbClr val="F26B43"/>
          </p15:clr>
        </p15:guide>
        <p15:guide id="15" pos="2695">
          <p15:clr>
            <a:srgbClr val="F26B43"/>
          </p15:clr>
        </p15:guide>
        <p15:guide id="16" pos="6185">
          <p15:clr>
            <a:srgbClr val="F26B43"/>
          </p15:clr>
        </p15:guide>
        <p15:guide id="17" pos="3783">
          <p15:clr>
            <a:srgbClr val="F26B43"/>
          </p15:clr>
        </p15:guide>
        <p15:guide id="18" pos="3896">
          <p15:clr>
            <a:srgbClr val="F26B43"/>
          </p15:clr>
        </p15:guide>
        <p15:guide id="19" pos="3840">
          <p15:clr>
            <a:srgbClr val="F26B43"/>
          </p15:clr>
        </p15:guide>
        <p15:guide id="20" pos="6299">
          <p15:clr>
            <a:srgbClr val="F26B43"/>
          </p15:clr>
        </p15:guide>
        <p15:guide id="21" orient="horz" pos="1049">
          <p15:clr>
            <a:srgbClr val="F26B43"/>
          </p15:clr>
        </p15:guide>
        <p15:guide id="22" orient="horz" pos="641">
          <p15:clr>
            <a:srgbClr val="F26B43"/>
          </p15:clr>
        </p15:guide>
        <p15:guide id="23" orient="horz" pos="28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userDrawn="1"/>
        </p:nvSpPr>
        <p:spPr>
          <a:xfrm>
            <a:off x="-2684" y="0"/>
            <a:ext cx="12192000" cy="6857615"/>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00000"/>
          </a:solidFill>
        </p:spPr>
        <p:txBody>
          <a:bodyPr wrap="square" lIns="0" tIns="0" rIns="0" bIns="0" rtlCol="0"/>
          <a:lstStyle/>
          <a:p>
            <a:endParaRPr sz="1092"/>
          </a:p>
        </p:txBody>
      </p:sp>
      <p:sp>
        <p:nvSpPr>
          <p:cNvPr id="17" name="bk object 17"/>
          <p:cNvSpPr/>
          <p:nvPr/>
        </p:nvSpPr>
        <p:spPr>
          <a:xfrm>
            <a:off x="6336580" y="1"/>
            <a:ext cx="5855703" cy="2185241"/>
          </a:xfrm>
          <a:custGeom>
            <a:avLst/>
            <a:gdLst/>
            <a:ahLst/>
            <a:cxnLst/>
            <a:rect l="l" t="t" r="r" b="b"/>
            <a:pathLst>
              <a:path w="9655810" h="3603625">
                <a:moveTo>
                  <a:pt x="9655339" y="0"/>
                </a:moveTo>
                <a:lnTo>
                  <a:pt x="257468" y="0"/>
                </a:lnTo>
                <a:lnTo>
                  <a:pt x="0" y="2673866"/>
                </a:lnTo>
                <a:lnTo>
                  <a:pt x="9655339" y="3603555"/>
                </a:lnTo>
                <a:lnTo>
                  <a:pt x="9655339" y="0"/>
                </a:lnTo>
                <a:close/>
              </a:path>
            </a:pathLst>
          </a:custGeom>
          <a:solidFill>
            <a:srgbClr val="46464A"/>
          </a:solidFill>
        </p:spPr>
        <p:txBody>
          <a:bodyPr wrap="square" lIns="0" tIns="0" rIns="0" bIns="0" rtlCol="0"/>
          <a:lstStyle/>
          <a:p>
            <a:endParaRPr sz="1092"/>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11/15/2017</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1644096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Lst>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4"/>
            </p:custDataLst>
            <p:extLst/>
          </p:nvPr>
        </p:nvGraphicFramePr>
        <p:xfrm>
          <a:off x="2119" y="1590"/>
          <a:ext cx="2116" cy="1587"/>
        </p:xfrm>
        <a:graphic>
          <a:graphicData uri="http://schemas.openxmlformats.org/presentationml/2006/ole">
            <mc:AlternateContent xmlns:mc="http://schemas.openxmlformats.org/markup-compatibility/2006">
              <mc:Choice xmlns:v="urn:schemas-microsoft-com:vml" Requires="v">
                <p:oleObj spid="_x0000_s4108" name="think-cell Slide" r:id="rId45" imgW="270" imgH="270" progId="TCLayout.ActiveDocument.1">
                  <p:embed/>
                </p:oleObj>
              </mc:Choice>
              <mc:Fallback>
                <p:oleObj name="think-cell Slide" r:id="rId45" imgW="270" imgH="270" progId="TCLayout.ActiveDocument.1">
                  <p:embed/>
                  <p:pic>
                    <p:nvPicPr>
                      <p:cNvPr id="4" name="Object 3" hidden="1"/>
                      <p:cNvPicPr/>
                      <p:nvPr/>
                    </p:nvPicPr>
                    <p:blipFill>
                      <a:blip r:embed="rId46"/>
                      <a:stretch>
                        <a:fillRect/>
                      </a:stretch>
                    </p:blipFill>
                    <p:spPr>
                      <a:xfrm>
                        <a:off x="2119" y="1590"/>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1" y="402586"/>
            <a:ext cx="11252200" cy="692151"/>
          </a:xfrm>
          <a:prstGeom prst="rect">
            <a:avLst/>
          </a:prstGeom>
        </p:spPr>
        <p:txBody>
          <a:bodyPr vert="horz" lIns="0" tIns="0" rIns="0" bIns="0" rtlCol="0" anchor="t" anchorCtr="0">
            <a:noAutofit/>
          </a:bodyPr>
          <a:lstStyle/>
          <a:p>
            <a:r>
              <a:rPr lang="en-GB" noProof="0" dirty="0" smtClean="0"/>
              <a:t>Click to edit Master title style</a:t>
            </a:r>
            <a:endParaRPr lang="en-GB" noProof="0" dirty="0"/>
          </a:p>
        </p:txBody>
      </p:sp>
      <p:sp>
        <p:nvSpPr>
          <p:cNvPr id="19" name="Text Placeholder 18"/>
          <p:cNvSpPr>
            <a:spLocks noGrp="1"/>
          </p:cNvSpPr>
          <p:nvPr>
            <p:ph type="body" idx="1"/>
          </p:nvPr>
        </p:nvSpPr>
        <p:spPr>
          <a:xfrm>
            <a:off x="469901" y="1665291"/>
            <a:ext cx="11252200" cy="4633911"/>
          </a:xfrm>
          <a:prstGeom prst="rect">
            <a:avLst/>
          </a:prstGeom>
        </p:spPr>
        <p:txBody>
          <a:bodyPr vert="horz" lIns="0" tIns="0" rIns="0" bIns="0" rtlCol="0">
            <a:noAutofit/>
          </a:bodyPr>
          <a:lstStyle/>
          <a:p>
            <a:pPr lvl="0"/>
            <a:r>
              <a:rPr lang="en-GB" noProof="0" dirty="0" smtClean="0"/>
              <a:t>Click to edit Master text styles</a:t>
            </a:r>
          </a:p>
          <a:p>
            <a:pPr lvl="1"/>
            <a:r>
              <a:rPr lang="en-GB" noProof="0" dirty="0" smtClean="0"/>
              <a:t>Second level</a:t>
            </a:r>
          </a:p>
          <a:p>
            <a:pPr lvl="2"/>
            <a:r>
              <a:rPr lang="en-GB" noProof="0" dirty="0" smtClean="0"/>
              <a:t>Third level</a:t>
            </a:r>
          </a:p>
          <a:p>
            <a:pPr lvl="3"/>
            <a:r>
              <a:rPr lang="en-GB" noProof="0" dirty="0" smtClean="0"/>
              <a:t>Fourth level</a:t>
            </a:r>
          </a:p>
          <a:p>
            <a:pPr lvl="4"/>
            <a:r>
              <a:rPr lang="en-GB" noProof="0" dirty="0" smtClean="0"/>
              <a:t>Fifth level</a:t>
            </a:r>
          </a:p>
        </p:txBody>
      </p:sp>
      <p:sp>
        <p:nvSpPr>
          <p:cNvPr id="12" name="TextBox 11"/>
          <p:cNvSpPr txBox="1"/>
          <p:nvPr userDrawn="1"/>
        </p:nvSpPr>
        <p:spPr>
          <a:xfrm>
            <a:off x="11410954" y="6477001"/>
            <a:ext cx="307975" cy="100027"/>
          </a:xfrm>
          <a:prstGeom prst="rect">
            <a:avLst/>
          </a:prstGeom>
          <a:noFill/>
        </p:spPr>
        <p:txBody>
          <a:bodyPr wrap="square" lIns="0" tIns="0" rIns="0" bIns="0" rtlCol="0">
            <a:spAutoFit/>
          </a:bodyPr>
          <a:lstStyle/>
          <a:p>
            <a:pPr algn="r" defTabSz="1219113">
              <a:spcBef>
                <a:spcPts val="800"/>
              </a:spcBef>
              <a:buSzPct val="100000"/>
              <a:buFont typeface="Arial"/>
              <a:buNone/>
            </a:pPr>
            <a:fld id="{C58DF478-B544-4ED8-9ED4-6A2648E2D233}" type="slidenum">
              <a:rPr lang="en-GB" sz="650" smtClean="0">
                <a:solidFill>
                  <a:srgbClr val="000000"/>
                </a:solidFill>
              </a:rPr>
              <a:pPr algn="r" defTabSz="1219113">
                <a:spcBef>
                  <a:spcPts val="800"/>
                </a:spcBef>
                <a:buSzPct val="100000"/>
                <a:buFont typeface="Arial"/>
                <a:buNone/>
              </a:pPr>
              <a:t>‹#›</a:t>
            </a:fld>
            <a:endParaRPr lang="en-GB" sz="650" dirty="0">
              <a:solidFill>
                <a:srgbClr val="000000"/>
              </a:solidFill>
            </a:endParaRPr>
          </a:p>
        </p:txBody>
      </p:sp>
      <p:sp>
        <p:nvSpPr>
          <p:cNvPr id="3" name="Footer Placeholder 2"/>
          <p:cNvSpPr>
            <a:spLocks noGrp="1"/>
          </p:cNvSpPr>
          <p:nvPr>
            <p:ph type="ftr" sz="quarter" idx="3"/>
          </p:nvPr>
        </p:nvSpPr>
        <p:spPr>
          <a:xfrm>
            <a:off x="6184900" y="6476999"/>
            <a:ext cx="4536726" cy="244476"/>
          </a:xfrm>
          <a:prstGeom prst="rect">
            <a:avLst/>
          </a:prstGeom>
        </p:spPr>
        <p:txBody>
          <a:bodyPr vert="horz" lIns="0" tIns="0" rIns="0" bIns="0" rtlCol="0" anchor="t" anchorCtr="0"/>
          <a:lstStyle>
            <a:lvl1pPr algn="r">
              <a:defRPr sz="650">
                <a:solidFill>
                  <a:schemeClr val="tx1"/>
                </a:solidFill>
              </a:defRPr>
            </a:lvl1pPr>
          </a:lstStyle>
          <a:p>
            <a:pPr defTabSz="1219113"/>
            <a:endParaRPr lang="en-GB" dirty="0">
              <a:solidFill>
                <a:srgbClr val="000000"/>
              </a:solidFill>
            </a:endParaRPr>
          </a:p>
        </p:txBody>
      </p:sp>
    </p:spTree>
    <p:extLst>
      <p:ext uri="{BB962C8B-B14F-4D97-AF65-F5344CB8AC3E}">
        <p14:creationId xmlns:p14="http://schemas.microsoft.com/office/powerpoint/2010/main" val="49129830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4" r:id="rId24"/>
    <p:sldLayoutId id="2147483775" r:id="rId25"/>
    <p:sldLayoutId id="2147483776" r:id="rId26"/>
    <p:sldLayoutId id="2147483777" r:id="rId27"/>
    <p:sldLayoutId id="2147483778" r:id="rId28"/>
    <p:sldLayoutId id="2147483779" r:id="rId29"/>
    <p:sldLayoutId id="2147483780" r:id="rId30"/>
    <p:sldLayoutId id="2147483781" r:id="rId31"/>
    <p:sldLayoutId id="2147483782" r:id="rId32"/>
    <p:sldLayoutId id="2147483783" r:id="rId33"/>
    <p:sldLayoutId id="2147483784" r:id="rId34"/>
    <p:sldLayoutId id="2147483785" r:id="rId35"/>
    <p:sldLayoutId id="2147483786" r:id="rId36"/>
    <p:sldLayoutId id="2147483787" r:id="rId37"/>
    <p:sldLayoutId id="2147483788" r:id="rId38"/>
    <p:sldLayoutId id="2147483789" r:id="rId39"/>
    <p:sldLayoutId id="2147483790" r:id="rId40"/>
    <p:sldLayoutId id="2147483791" r:id="rId41"/>
  </p:sldLayoutIdLst>
  <p:transition>
    <p:fade/>
  </p:transition>
  <p:hf sldNum="0" hdr="0" ftr="0" dt="0"/>
  <p:txStyles>
    <p:titleStyle>
      <a:lvl1pPr algn="l" defTabSz="1219113" rtl="0" eaLnBrk="1" latinLnBrk="0" hangingPunct="1">
        <a:spcBef>
          <a:spcPct val="0"/>
        </a:spcBef>
        <a:buNone/>
        <a:defRPr sz="2000" kern="1200">
          <a:solidFill>
            <a:schemeClr val="tx1"/>
          </a:solidFill>
          <a:latin typeface="+mj-lt"/>
          <a:ea typeface="+mj-ea"/>
          <a:cs typeface="+mj-cs"/>
        </a:defRPr>
      </a:lvl1pPr>
    </p:titleStyle>
    <p:bodyStyle>
      <a:lvl1pPr marL="0" indent="0" algn="l" defTabSz="1219113" rtl="0" eaLnBrk="1" latinLnBrk="0" hangingPunct="1">
        <a:spcBef>
          <a:spcPts val="0"/>
        </a:spcBef>
        <a:spcAft>
          <a:spcPts val="1333"/>
        </a:spcAft>
        <a:buClrTx/>
        <a:buSzPct val="100000"/>
        <a:buFont typeface="Arial" panose="020B0604020202020204" pitchFamily="34" charset="0"/>
        <a:buChar char="​"/>
        <a:defRPr sz="1200" b="0" kern="1200">
          <a:solidFill>
            <a:schemeClr val="tx1"/>
          </a:solidFill>
          <a:latin typeface="+mn-lt"/>
          <a:ea typeface="+mn-ea"/>
          <a:cs typeface="+mn-cs"/>
        </a:defRPr>
      </a:lvl1pPr>
      <a:lvl2pPr marL="0" indent="0" algn="l" defTabSz="1219113" rtl="0" eaLnBrk="1" latinLnBrk="0" hangingPunct="1">
        <a:spcBef>
          <a:spcPts val="0"/>
        </a:spcBef>
        <a:spcAft>
          <a:spcPts val="1333"/>
        </a:spcAft>
        <a:buClrTx/>
        <a:buSzPct val="100000"/>
        <a:buFont typeface="Arial" panose="020B0604020202020204" pitchFamily="34" charset="0"/>
        <a:buChar char="​"/>
        <a:defRPr lang="en-US" sz="1200" b="1" kern="1200" dirty="0" smtClean="0">
          <a:solidFill>
            <a:schemeClr val="tx1"/>
          </a:solidFill>
          <a:latin typeface="+mn-lt"/>
          <a:ea typeface="+mn-ea"/>
          <a:cs typeface="+mn-cs"/>
        </a:defRPr>
      </a:lvl2pPr>
      <a:lvl3pPr marL="235183" indent="-235183" algn="l" defTabSz="1219113" rtl="0" eaLnBrk="1" latinLnBrk="0" hangingPunct="1">
        <a:spcBef>
          <a:spcPts val="0"/>
        </a:spcBef>
        <a:spcAft>
          <a:spcPts val="1333"/>
        </a:spcAft>
        <a:buClrTx/>
        <a:buSzPct val="100000"/>
        <a:buFont typeface="Arial" panose="020B0604020202020204" pitchFamily="34" charset="0"/>
        <a:buChar char="•"/>
        <a:defRPr lang="en-US" sz="1200" kern="1200" dirty="0" smtClean="0">
          <a:solidFill>
            <a:schemeClr val="tx1"/>
          </a:solidFill>
          <a:latin typeface="+mn-lt"/>
          <a:ea typeface="+mn-ea"/>
          <a:cs typeface="+mn-cs"/>
        </a:defRPr>
      </a:lvl3pPr>
      <a:lvl4pPr marL="475166" indent="-235183" algn="l" defTabSz="1219113" rtl="0" eaLnBrk="1" latinLnBrk="0" hangingPunct="1">
        <a:spcBef>
          <a:spcPts val="0"/>
        </a:spcBef>
        <a:spcAft>
          <a:spcPts val="1333"/>
        </a:spcAft>
        <a:buClrTx/>
        <a:buSzPct val="100000"/>
        <a:buFont typeface="Verdana" panose="020B0604030504040204" pitchFamily="34" charset="0"/>
        <a:buChar char="−"/>
        <a:defRPr lang="en-US" sz="1200" kern="1200" baseline="0" dirty="0" smtClean="0">
          <a:solidFill>
            <a:schemeClr val="tx1"/>
          </a:solidFill>
          <a:latin typeface="+mn-lt"/>
          <a:ea typeface="+mn-ea"/>
          <a:cs typeface="+mn-cs"/>
        </a:defRPr>
      </a:lvl4pPr>
      <a:lvl5pPr marL="710349" indent="-235183" algn="l" defTabSz="1064607" rtl="0" eaLnBrk="1" latinLnBrk="0" hangingPunct="1">
        <a:spcBef>
          <a:spcPts val="0"/>
        </a:spcBef>
        <a:spcAft>
          <a:spcPts val="1333"/>
        </a:spcAft>
        <a:buClrTx/>
        <a:buSzPct val="100000"/>
        <a:buFont typeface="Verdana" panose="020B0604030504040204" pitchFamily="34" charset="0"/>
        <a:buChar char="−"/>
        <a:tabLst/>
        <a:defRPr lang="en-US" sz="1200" kern="1200" baseline="0" dirty="0" smtClean="0">
          <a:solidFill>
            <a:schemeClr val="tx1"/>
          </a:solidFill>
          <a:latin typeface="+mn-lt"/>
          <a:ea typeface="+mn-ea"/>
          <a:cs typeface="+mn-cs"/>
        </a:defRPr>
      </a:lvl5pPr>
      <a:lvl6pPr marL="710349" indent="-235183" algn="l" defTabSz="1219113"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6pPr>
      <a:lvl7pPr marL="710349" indent="-235183" algn="l" defTabSz="1219113" rtl="0" eaLnBrk="1" latinLnBrk="0" hangingPunct="1">
        <a:spcBef>
          <a:spcPts val="0"/>
        </a:spcBef>
        <a:spcAft>
          <a:spcPts val="1333"/>
        </a:spcAft>
        <a:buFont typeface="Verdana" panose="020B0604030504040204" pitchFamily="34" charset="0"/>
        <a:buChar char="−"/>
        <a:defRPr sz="1200" kern="1200">
          <a:solidFill>
            <a:schemeClr val="tx1"/>
          </a:solidFill>
          <a:latin typeface="+mn-lt"/>
          <a:ea typeface="+mn-ea"/>
          <a:cs typeface="+mn-cs"/>
        </a:defRPr>
      </a:lvl7pPr>
      <a:lvl8pPr marL="710349" indent="-235183" algn="l" defTabSz="1219113"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8pPr>
      <a:lvl9pPr marL="710349" indent="-235183" algn="l" defTabSz="1219113" rtl="0" eaLnBrk="1" latinLnBrk="0" hangingPunct="1">
        <a:spcBef>
          <a:spcPts val="0"/>
        </a:spcBef>
        <a:spcAft>
          <a:spcPts val="1333"/>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1219113" rtl="0" eaLnBrk="1" latinLnBrk="0" hangingPunct="1">
        <a:defRPr sz="2400" kern="1200">
          <a:solidFill>
            <a:schemeClr val="tx1"/>
          </a:solidFill>
          <a:latin typeface="+mn-lt"/>
          <a:ea typeface="+mn-ea"/>
          <a:cs typeface="+mn-cs"/>
        </a:defRPr>
      </a:lvl1pPr>
      <a:lvl2pPr marL="609557" algn="l" defTabSz="1219113" rtl="0" eaLnBrk="1" latinLnBrk="0" hangingPunct="1">
        <a:defRPr sz="2400" kern="1200">
          <a:solidFill>
            <a:schemeClr val="tx1"/>
          </a:solidFill>
          <a:latin typeface="+mn-lt"/>
          <a:ea typeface="+mn-ea"/>
          <a:cs typeface="+mn-cs"/>
        </a:defRPr>
      </a:lvl2pPr>
      <a:lvl3pPr marL="1219113" algn="l" defTabSz="1219113" rtl="0" eaLnBrk="1" latinLnBrk="0" hangingPunct="1">
        <a:defRPr sz="2400" kern="1200">
          <a:solidFill>
            <a:schemeClr val="tx1"/>
          </a:solidFill>
          <a:latin typeface="+mn-lt"/>
          <a:ea typeface="+mn-ea"/>
          <a:cs typeface="+mn-cs"/>
        </a:defRPr>
      </a:lvl3pPr>
      <a:lvl4pPr marL="1828669" algn="l" defTabSz="1219113" rtl="0" eaLnBrk="1" latinLnBrk="0" hangingPunct="1">
        <a:defRPr sz="2400" kern="1200">
          <a:solidFill>
            <a:schemeClr val="tx1"/>
          </a:solidFill>
          <a:latin typeface="+mn-lt"/>
          <a:ea typeface="+mn-ea"/>
          <a:cs typeface="+mn-cs"/>
        </a:defRPr>
      </a:lvl4pPr>
      <a:lvl5pPr marL="2438226" algn="l" defTabSz="1219113" rtl="0" eaLnBrk="1" latinLnBrk="0" hangingPunct="1">
        <a:defRPr sz="2400" kern="1200">
          <a:solidFill>
            <a:schemeClr val="tx1"/>
          </a:solidFill>
          <a:latin typeface="+mn-lt"/>
          <a:ea typeface="+mn-ea"/>
          <a:cs typeface="+mn-cs"/>
        </a:defRPr>
      </a:lvl5pPr>
      <a:lvl6pPr marL="3047783" algn="l" defTabSz="1219113" rtl="0" eaLnBrk="1" latinLnBrk="0" hangingPunct="1">
        <a:defRPr sz="2400" kern="1200">
          <a:solidFill>
            <a:schemeClr val="tx1"/>
          </a:solidFill>
          <a:latin typeface="+mn-lt"/>
          <a:ea typeface="+mn-ea"/>
          <a:cs typeface="+mn-cs"/>
        </a:defRPr>
      </a:lvl6pPr>
      <a:lvl7pPr marL="3657339" algn="l" defTabSz="1219113" rtl="0" eaLnBrk="1" latinLnBrk="0" hangingPunct="1">
        <a:defRPr sz="2400" kern="1200">
          <a:solidFill>
            <a:schemeClr val="tx1"/>
          </a:solidFill>
          <a:latin typeface="+mn-lt"/>
          <a:ea typeface="+mn-ea"/>
          <a:cs typeface="+mn-cs"/>
        </a:defRPr>
      </a:lvl7pPr>
      <a:lvl8pPr marL="4266895" algn="l" defTabSz="1219113" rtl="0" eaLnBrk="1" latinLnBrk="0" hangingPunct="1">
        <a:defRPr sz="2400" kern="1200">
          <a:solidFill>
            <a:schemeClr val="tx1"/>
          </a:solidFill>
          <a:latin typeface="+mn-lt"/>
          <a:ea typeface="+mn-ea"/>
          <a:cs typeface="+mn-cs"/>
        </a:defRPr>
      </a:lvl8pPr>
      <a:lvl9pPr marL="4876452" algn="l" defTabSz="1219113"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9" pos="4986">
          <p15:clr>
            <a:srgbClr val="F26B43"/>
          </p15:clr>
        </p15:guide>
        <p15:guide id="10" pos="1382">
          <p15:clr>
            <a:srgbClr val="F26B43"/>
          </p15:clr>
        </p15:guide>
        <p15:guide id="11" pos="1496">
          <p15:clr>
            <a:srgbClr val="F26B43"/>
          </p15:clr>
        </p15:guide>
        <p15:guide id="12" pos="2581">
          <p15:clr>
            <a:srgbClr val="F26B43"/>
          </p15:clr>
        </p15:guide>
        <p15:guide id="13" pos="2695">
          <p15:clr>
            <a:srgbClr val="F26B43"/>
          </p15:clr>
        </p15:guide>
        <p15:guide id="14" pos="6185">
          <p15:clr>
            <a:srgbClr val="F26B43"/>
          </p15:clr>
        </p15:guide>
        <p15:guide id="15" pos="3783">
          <p15:clr>
            <a:srgbClr val="F26B43"/>
          </p15:clr>
        </p15:guide>
        <p15:guide id="16" pos="3896">
          <p15:clr>
            <a:srgbClr val="F26B43"/>
          </p15:clr>
        </p15:guide>
        <p15:guide id="17" pos="3840">
          <p15:clr>
            <a:srgbClr val="F26B43"/>
          </p15:clr>
        </p15:guide>
        <p15:guide id="18" pos="6299">
          <p15:clr>
            <a:srgbClr val="F26B43"/>
          </p15:clr>
        </p15:guide>
        <p15:guide id="19" orient="horz" pos="1049">
          <p15:clr>
            <a:srgbClr val="F26B43"/>
          </p15:clr>
        </p15:guide>
        <p15:guide id="20" orient="horz" pos="641">
          <p15:clr>
            <a:srgbClr val="F26B43"/>
          </p15:clr>
        </p15:guide>
        <p15:guide id="21" orient="horz" pos="28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3" hidden="1"/>
          <p:cNvGraphicFramePr>
            <a:graphicFrameLocks noChangeAspect="1"/>
          </p:cNvGraphicFramePr>
          <p:nvPr>
            <p:custDataLst>
              <p:tags r:id="rId36"/>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5132" name="think-cell Slide" r:id="rId37" imgW="360" imgH="360" progId="TCLayout.ActiveDocument.1">
                  <p:embed/>
                </p:oleObj>
              </mc:Choice>
              <mc:Fallback>
                <p:oleObj name="think-cell Slide" r:id="rId37" imgW="360" imgH="360" progId="TCLayout.ActiveDocument.1">
                  <p:embed/>
                  <p:pic>
                    <p:nvPicPr>
                      <p:cNvPr id="1026" name="Object 3" hidden="1"/>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7" name="Title Placeholder 1"/>
          <p:cNvSpPr>
            <a:spLocks noGrp="1"/>
          </p:cNvSpPr>
          <p:nvPr>
            <p:ph type="title"/>
          </p:nvPr>
        </p:nvSpPr>
        <p:spPr bwMode="gray">
          <a:xfrm>
            <a:off x="501651" y="317500"/>
            <a:ext cx="111887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cs-CZ" smtClean="0"/>
              <a:t>Click to edit Master title style</a:t>
            </a:r>
          </a:p>
        </p:txBody>
      </p:sp>
      <p:sp>
        <p:nvSpPr>
          <p:cNvPr id="1030" name="Text Placeholder 18"/>
          <p:cNvSpPr>
            <a:spLocks noGrp="1"/>
          </p:cNvSpPr>
          <p:nvPr>
            <p:ph type="body" idx="1"/>
          </p:nvPr>
        </p:nvSpPr>
        <p:spPr bwMode="auto">
          <a:xfrm>
            <a:off x="501651" y="1665288"/>
            <a:ext cx="11188700" cy="471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cs-CZ" smtClean="0"/>
              <a:t>Click to edit Master text styles</a:t>
            </a:r>
          </a:p>
          <a:p>
            <a:pPr lvl="1"/>
            <a:r>
              <a:rPr lang="en-US" altLang="cs-CZ" smtClean="0"/>
              <a:t>Second level</a:t>
            </a:r>
          </a:p>
          <a:p>
            <a:pPr lvl="2"/>
            <a:r>
              <a:rPr lang="en-US" altLang="cs-CZ" smtClean="0"/>
              <a:t>Third level</a:t>
            </a:r>
          </a:p>
          <a:p>
            <a:pPr lvl="3"/>
            <a:r>
              <a:rPr lang="en-US" altLang="cs-CZ" smtClean="0"/>
              <a:t>Fourth level</a:t>
            </a:r>
          </a:p>
          <a:p>
            <a:pPr lvl="4"/>
            <a:r>
              <a:rPr lang="en-US" altLang="cs-CZ" smtClean="0"/>
              <a:t>Fifth level</a:t>
            </a:r>
          </a:p>
        </p:txBody>
      </p:sp>
    </p:spTree>
    <p:extLst>
      <p:ext uri="{BB962C8B-B14F-4D97-AF65-F5344CB8AC3E}">
        <p14:creationId xmlns:p14="http://schemas.microsoft.com/office/powerpoint/2010/main" val="154374813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0" r:id="rId18"/>
    <p:sldLayoutId id="2147483811" r:id="rId19"/>
    <p:sldLayoutId id="2147483812" r:id="rId20"/>
    <p:sldLayoutId id="2147483813" r:id="rId21"/>
    <p:sldLayoutId id="2147483814" r:id="rId22"/>
    <p:sldLayoutId id="2147483815" r:id="rId23"/>
    <p:sldLayoutId id="2147483816" r:id="rId24"/>
    <p:sldLayoutId id="2147483817" r:id="rId25"/>
    <p:sldLayoutId id="2147483818" r:id="rId26"/>
    <p:sldLayoutId id="2147483819" r:id="rId27"/>
    <p:sldLayoutId id="2147483820" r:id="rId28"/>
    <p:sldLayoutId id="2147483821" r:id="rId29"/>
    <p:sldLayoutId id="2147483822" r:id="rId30"/>
    <p:sldLayoutId id="2147483823" r:id="rId31"/>
    <p:sldLayoutId id="2147483824" r:id="rId32"/>
    <p:sldLayoutId id="2147483825" r:id="rId33"/>
  </p:sldLayoutIdLst>
  <p:transition spd="slow" advClick="0" advTm="14000">
    <p:fade thruBlk="1"/>
  </p:transition>
  <p:hf hdr="0" dt="0"/>
  <p:txStyles>
    <p:title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p:titleStyle>
    <p:bodyStyle>
      <a:lvl1pPr algn="l" rtl="0" eaLnBrk="1" fontAlgn="base" hangingPunct="1">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marL="171450" indent="-171450" algn="l" rtl="0" eaLnBrk="1" fontAlgn="base" hangingPunct="1">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2pPr>
      <a:lvl3pPr marL="344488"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3pPr>
      <a:lvl4pPr marL="517525"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690563" indent="-171450" algn="l" defTabSz="798513"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3" hidden="1"/>
          <p:cNvGraphicFramePr>
            <a:graphicFrameLocks noChangeAspect="1"/>
          </p:cNvGraphicFramePr>
          <p:nvPr>
            <p:custDataLst>
              <p:tags r:id="rId38"/>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21510" name="think-cell Slide" r:id="rId39" imgW="360" imgH="360" progId="TCLayout.ActiveDocument.1">
                  <p:embed/>
                </p:oleObj>
              </mc:Choice>
              <mc:Fallback>
                <p:oleObj name="think-cell Slide" r:id="rId39" imgW="360" imgH="360" progId="TCLayout.ActiveDocument.1">
                  <p:embed/>
                  <p:pic>
                    <p:nvPicPr>
                      <p:cNvPr id="1026" name="Object 3" hidden="1"/>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2118" y="1589"/>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7" name="Title Placeholder 1"/>
          <p:cNvSpPr>
            <a:spLocks noGrp="1"/>
          </p:cNvSpPr>
          <p:nvPr>
            <p:ph type="title"/>
          </p:nvPr>
        </p:nvSpPr>
        <p:spPr bwMode="gray">
          <a:xfrm>
            <a:off x="501651" y="317500"/>
            <a:ext cx="111887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cs-CZ" smtClean="0"/>
              <a:t>Click to edit Master title style</a:t>
            </a:r>
          </a:p>
        </p:txBody>
      </p:sp>
      <p:sp>
        <p:nvSpPr>
          <p:cNvPr id="1030" name="Text Placeholder 18"/>
          <p:cNvSpPr>
            <a:spLocks noGrp="1"/>
          </p:cNvSpPr>
          <p:nvPr>
            <p:ph type="body" idx="1"/>
          </p:nvPr>
        </p:nvSpPr>
        <p:spPr bwMode="auto">
          <a:xfrm>
            <a:off x="501651" y="1665288"/>
            <a:ext cx="11188700" cy="471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cs-CZ" smtClean="0"/>
              <a:t>Click to edit Master text styles</a:t>
            </a:r>
          </a:p>
          <a:p>
            <a:pPr lvl="1"/>
            <a:r>
              <a:rPr lang="en-US" altLang="cs-CZ" smtClean="0"/>
              <a:t>Second level</a:t>
            </a:r>
          </a:p>
          <a:p>
            <a:pPr lvl="2"/>
            <a:r>
              <a:rPr lang="en-US" altLang="cs-CZ" smtClean="0"/>
              <a:t>Third level</a:t>
            </a:r>
          </a:p>
          <a:p>
            <a:pPr lvl="3"/>
            <a:r>
              <a:rPr lang="en-US" altLang="cs-CZ" smtClean="0"/>
              <a:t>Fourth level</a:t>
            </a:r>
          </a:p>
          <a:p>
            <a:pPr lvl="4"/>
            <a:r>
              <a:rPr lang="en-US" altLang="cs-CZ" smtClean="0"/>
              <a:t>Fifth level</a:t>
            </a:r>
          </a:p>
        </p:txBody>
      </p:sp>
    </p:spTree>
    <p:extLst>
      <p:ext uri="{BB962C8B-B14F-4D97-AF65-F5344CB8AC3E}">
        <p14:creationId xmlns:p14="http://schemas.microsoft.com/office/powerpoint/2010/main" val="120590512"/>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Lst>
  <p:transition spd="slow" advClick="0" advTm="14000">
    <p:fade thruBlk="1"/>
  </p:transition>
  <p:hf hdr="0" dt="0"/>
  <p:txStyles>
    <p:title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p:titleStyle>
    <p:bodyStyle>
      <a:lvl1pPr algn="l" rtl="0" eaLnBrk="1" fontAlgn="base" hangingPunct="1">
        <a:spcBef>
          <a:spcPct val="0"/>
        </a:spcBef>
        <a:spcAft>
          <a:spcPts val="1000"/>
        </a:spcAft>
        <a:buSzPct val="100000"/>
        <a:buFont typeface="Arial" panose="020B0604020202020204" pitchFamily="34" charset="0"/>
        <a:defRPr sz="1200" kern="1200">
          <a:solidFill>
            <a:schemeClr val="tx1"/>
          </a:solidFill>
          <a:latin typeface="+mn-lt"/>
          <a:ea typeface="+mn-ea"/>
          <a:cs typeface="+mn-cs"/>
        </a:defRPr>
      </a:lvl1pPr>
      <a:lvl2pPr marL="171450" indent="-171450" algn="l" rtl="0" eaLnBrk="1" fontAlgn="base" hangingPunct="1">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2pPr>
      <a:lvl3pPr marL="344488"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3pPr>
      <a:lvl4pPr marL="517525"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690563" indent="-171450" algn="l" defTabSz="798513"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44"/>
            </p:custDataLs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spid="_x0000_s30722" name="think-cell Slide" r:id="rId45" imgW="270" imgH="270" progId="TCLayout.ActiveDocument.1">
                  <p:embed/>
                </p:oleObj>
              </mc:Choice>
              <mc:Fallback>
                <p:oleObj name="think-cell Slide" r:id="rId45" imgW="270" imgH="270" progId="TCLayout.ActiveDocument.1">
                  <p:embed/>
                  <p:pic>
                    <p:nvPicPr>
                      <p:cNvPr id="4" name="Object 3" hidden="1"/>
                      <p:cNvPicPr/>
                      <p:nvPr/>
                    </p:nvPicPr>
                    <p:blipFill>
                      <a:blip r:embed="rId46"/>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69900" y="402588"/>
            <a:ext cx="11252200" cy="692151"/>
          </a:xfrm>
          <a:prstGeom prst="rect">
            <a:avLst/>
          </a:prstGeom>
        </p:spPr>
        <p:txBody>
          <a:bodyPr vert="horz" lIns="0" tIns="0" rIns="0" bIns="0" rtlCol="0" anchor="t" anchorCtr="0">
            <a:noAutofit/>
          </a:bodyPr>
          <a:lstStyle/>
          <a:p>
            <a:r>
              <a:rPr lang="en-US" noProof="0" smtClean="0"/>
              <a:t>Click to edit Master title style</a:t>
            </a:r>
            <a:endParaRPr lang="en-US" noProof="0" dirty="0"/>
          </a:p>
        </p:txBody>
      </p:sp>
      <p:sp>
        <p:nvSpPr>
          <p:cNvPr id="19" name="Text Placeholder 18"/>
          <p:cNvSpPr>
            <a:spLocks noGrp="1"/>
          </p:cNvSpPr>
          <p:nvPr>
            <p:ph type="body" idx="1"/>
          </p:nvPr>
        </p:nvSpPr>
        <p:spPr>
          <a:xfrm>
            <a:off x="469900" y="1665290"/>
            <a:ext cx="11252200" cy="4633911"/>
          </a:xfrm>
          <a:prstGeom prst="rect">
            <a:avLst/>
          </a:prstGeom>
        </p:spPr>
        <p:txBody>
          <a:bodyPr vert="horz" lIns="0" tIns="0" rIns="0" bIns="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0" name="TextBox 9"/>
          <p:cNvSpPr txBox="1"/>
          <p:nvPr userDrawn="1"/>
        </p:nvSpPr>
        <p:spPr>
          <a:xfrm>
            <a:off x="6336000" y="6477001"/>
            <a:ext cx="4896560" cy="150169"/>
          </a:xfrm>
          <a:prstGeom prst="rect">
            <a:avLst/>
          </a:prstGeom>
          <a:noFill/>
        </p:spPr>
        <p:txBody>
          <a:bodyPr wrap="square" lIns="0" tIns="0" rIns="0" bIns="0" rtlCol="0">
            <a:spAutoFit/>
          </a:bodyPr>
          <a:lstStyle/>
          <a:p>
            <a:pPr marL="0" indent="0" algn="r">
              <a:spcBef>
                <a:spcPts val="0"/>
              </a:spcBef>
              <a:buSzPct val="100000"/>
              <a:buFont typeface="Arial"/>
              <a:buNone/>
            </a:pPr>
            <a:r>
              <a:rPr lang="en-US" sz="488" noProof="0" dirty="0">
                <a:solidFill>
                  <a:schemeClr val="tx1"/>
                </a:solidFill>
              </a:rPr>
              <a:t>Presentation title</a:t>
            </a:r>
            <a:br>
              <a:rPr lang="en-US" sz="488" noProof="0" dirty="0">
                <a:solidFill>
                  <a:schemeClr val="tx1"/>
                </a:solidFill>
              </a:rPr>
            </a:br>
            <a:r>
              <a:rPr lang="en-US" sz="488" noProof="0" dirty="0">
                <a:solidFill>
                  <a:schemeClr val="tx1"/>
                </a:solidFill>
              </a:rPr>
              <a:t>[To edit, click View &gt; Slide Master &gt; Slide Master]</a:t>
            </a:r>
          </a:p>
        </p:txBody>
      </p:sp>
      <p:sp>
        <p:nvSpPr>
          <p:cNvPr id="11" name="TextBox 10"/>
          <p:cNvSpPr txBox="1"/>
          <p:nvPr userDrawn="1"/>
        </p:nvSpPr>
        <p:spPr>
          <a:xfrm>
            <a:off x="469902" y="6477002"/>
            <a:ext cx="5355167" cy="150169"/>
          </a:xfrm>
          <a:prstGeom prst="rect">
            <a:avLst/>
          </a:prstGeom>
          <a:noFill/>
        </p:spPr>
        <p:txBody>
          <a:bodyPr wrap="square" lIns="0" tIns="0" rIns="0" bIns="0" rtlCol="0">
            <a:spAutoFit/>
          </a:bodyPr>
          <a:lstStyle/>
          <a:p>
            <a:pPr marL="0" indent="0">
              <a:spcBef>
                <a:spcPts val="600"/>
              </a:spcBef>
              <a:buSzPct val="100000"/>
              <a:buFont typeface="Arial"/>
              <a:buNone/>
            </a:pPr>
            <a:r>
              <a:rPr lang="en-US" sz="488" noProof="0" dirty="0">
                <a:solidFill>
                  <a:schemeClr val="tx1"/>
                </a:solidFill>
              </a:rPr>
              <a:t>Member firms and DTTL: Insert appropriate copyright</a:t>
            </a:r>
            <a:br>
              <a:rPr lang="en-US" sz="488" noProof="0" dirty="0">
                <a:solidFill>
                  <a:schemeClr val="tx1"/>
                </a:solidFill>
              </a:rPr>
            </a:br>
            <a:r>
              <a:rPr lang="en-US" sz="488" noProof="0" dirty="0">
                <a:solidFill>
                  <a:schemeClr val="tx1"/>
                </a:solidFill>
              </a:rPr>
              <a:t>[To edit, click View &gt; Slide Master &gt; Slide Master]</a:t>
            </a:r>
          </a:p>
        </p:txBody>
      </p:sp>
      <p:sp>
        <p:nvSpPr>
          <p:cNvPr id="12" name="TextBox 11"/>
          <p:cNvSpPr txBox="1"/>
          <p:nvPr userDrawn="1"/>
        </p:nvSpPr>
        <p:spPr>
          <a:xfrm>
            <a:off x="11410954" y="6477002"/>
            <a:ext cx="307975" cy="75085"/>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488" noProof="0" smtClean="0">
                <a:solidFill>
                  <a:schemeClr val="tx1"/>
                </a:solidFill>
              </a:rPr>
              <a:pPr marL="0" indent="0" algn="r">
                <a:spcBef>
                  <a:spcPts val="600"/>
                </a:spcBef>
                <a:buSzPct val="100000"/>
                <a:buFont typeface="Arial"/>
                <a:buNone/>
              </a:pPr>
              <a:t>‹#›</a:t>
            </a:fld>
            <a:endParaRPr lang="en-US" sz="488" noProof="0" dirty="0">
              <a:solidFill>
                <a:schemeClr val="tx1"/>
              </a:solidFill>
            </a:endParaRPr>
          </a:p>
        </p:txBody>
      </p:sp>
    </p:spTree>
    <p:extLst>
      <p:ext uri="{BB962C8B-B14F-4D97-AF65-F5344CB8AC3E}">
        <p14:creationId xmlns:p14="http://schemas.microsoft.com/office/powerpoint/2010/main" val="112115253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 id="2147483887" r:id="rId25"/>
    <p:sldLayoutId id="2147483888" r:id="rId26"/>
    <p:sldLayoutId id="2147483889" r:id="rId27"/>
    <p:sldLayoutId id="2147483890" r:id="rId28"/>
    <p:sldLayoutId id="2147483891" r:id="rId29"/>
    <p:sldLayoutId id="2147483892" r:id="rId30"/>
    <p:sldLayoutId id="2147483893" r:id="rId31"/>
    <p:sldLayoutId id="2147483894" r:id="rId32"/>
    <p:sldLayoutId id="2147483895" r:id="rId33"/>
    <p:sldLayoutId id="2147483896" r:id="rId34"/>
    <p:sldLayoutId id="2147483897" r:id="rId35"/>
    <p:sldLayoutId id="2147483898" r:id="rId36"/>
    <p:sldLayoutId id="2147483899" r:id="rId37"/>
    <p:sldLayoutId id="2147483900" r:id="rId38"/>
    <p:sldLayoutId id="2147483901" r:id="rId39"/>
    <p:sldLayoutId id="2147483902" r:id="rId40"/>
    <p:sldLayoutId id="2147483903" r:id="rId41"/>
  </p:sldLayoutIdLst>
  <p:transition>
    <p:fade/>
  </p:transition>
  <p:hf hdr="0" dt="0"/>
  <p:txStyles>
    <p:titleStyle>
      <a:lvl1pPr algn="l" defTabSz="914378" rtl="0" eaLnBrk="1" latinLnBrk="0" hangingPunct="1">
        <a:spcBef>
          <a:spcPct val="0"/>
        </a:spcBef>
        <a:buNone/>
        <a:defRPr sz="1500" kern="1200">
          <a:solidFill>
            <a:schemeClr val="tx1"/>
          </a:solidFill>
          <a:latin typeface="+mj-lt"/>
          <a:ea typeface="+mj-ea"/>
          <a:cs typeface="+mj-cs"/>
        </a:defRPr>
      </a:lvl1pPr>
    </p:titleStyle>
    <p:bodyStyle>
      <a:lvl1pPr marL="0" indent="0" algn="l" defTabSz="914378" rtl="0" eaLnBrk="1" latinLnBrk="0" hangingPunct="1">
        <a:spcBef>
          <a:spcPts val="0"/>
        </a:spcBef>
        <a:spcAft>
          <a:spcPts val="1000"/>
        </a:spcAft>
        <a:buSzPct val="100000"/>
        <a:buFont typeface="Arial" panose="020B0604020202020204" pitchFamily="34" charset="0"/>
        <a:buNone/>
        <a:defRPr sz="900" b="0" kern="1200">
          <a:solidFill>
            <a:schemeClr val="tx1"/>
          </a:solidFill>
          <a:latin typeface="+mn-lt"/>
          <a:ea typeface="+mn-ea"/>
          <a:cs typeface="+mn-cs"/>
        </a:defRPr>
      </a:lvl1pPr>
      <a:lvl2pPr marL="0" indent="0" algn="l" defTabSz="914378" rtl="0" eaLnBrk="1" latinLnBrk="0" hangingPunct="1">
        <a:spcBef>
          <a:spcPts val="0"/>
        </a:spcBef>
        <a:spcAft>
          <a:spcPts val="1000"/>
        </a:spcAft>
        <a:buClrTx/>
        <a:buSzPct val="100000"/>
        <a:buFont typeface="Arial"/>
        <a:buNone/>
        <a:defRPr lang="en-US" sz="900" b="1" kern="1200" dirty="0" smtClean="0">
          <a:solidFill>
            <a:schemeClr val="tx1"/>
          </a:solidFill>
          <a:latin typeface="+mn-lt"/>
          <a:ea typeface="+mn-ea"/>
          <a:cs typeface="+mn-cs"/>
        </a:defRPr>
      </a:lvl2pPr>
      <a:lvl3pPr marL="176396" indent="-176396" algn="l" defTabSz="914378" rtl="0" eaLnBrk="1" latinLnBrk="0" hangingPunct="1">
        <a:spcBef>
          <a:spcPts val="0"/>
        </a:spcBef>
        <a:spcAft>
          <a:spcPts val="1000"/>
        </a:spcAft>
        <a:buClrTx/>
        <a:buSzPct val="100000"/>
        <a:buFont typeface="Arial" panose="020B0604020202020204" pitchFamily="34" charset="0"/>
        <a:buChar char="•"/>
        <a:defRPr lang="en-US" sz="900" kern="1200" dirty="0" smtClean="0">
          <a:solidFill>
            <a:schemeClr val="tx1"/>
          </a:solidFill>
          <a:latin typeface="+mn-lt"/>
          <a:ea typeface="+mn-ea"/>
          <a:cs typeface="+mn-cs"/>
        </a:defRPr>
      </a:lvl3pPr>
      <a:lvl4pPr marL="356391" indent="-176396" algn="l" defTabSz="914378" rtl="0" eaLnBrk="1" latinLnBrk="0" hangingPunct="1">
        <a:spcBef>
          <a:spcPts val="0"/>
        </a:spcBef>
        <a:spcAft>
          <a:spcPts val="1000"/>
        </a:spcAft>
        <a:buClrTx/>
        <a:buSzPct val="100000"/>
        <a:buFont typeface="Verdana" panose="020B0604030504040204" pitchFamily="34" charset="0"/>
        <a:buChar char="−"/>
        <a:defRPr lang="en-US" sz="900" kern="1200" baseline="0" dirty="0" smtClean="0">
          <a:solidFill>
            <a:schemeClr val="tx1"/>
          </a:solidFill>
          <a:latin typeface="+mn-lt"/>
          <a:ea typeface="+mn-ea"/>
          <a:cs typeface="+mn-cs"/>
        </a:defRPr>
      </a:lvl4pPr>
      <a:lvl5pPr marL="532787" indent="-176396" algn="l" defTabSz="798493" rtl="0" eaLnBrk="1" latinLnBrk="0" hangingPunct="1">
        <a:spcBef>
          <a:spcPts val="0"/>
        </a:spcBef>
        <a:spcAft>
          <a:spcPts val="1000"/>
        </a:spcAft>
        <a:buClrTx/>
        <a:buSzPct val="100000"/>
        <a:buFont typeface="Verdana" panose="020B0604030504040204" pitchFamily="34" charset="0"/>
        <a:buChar char="−"/>
        <a:tabLst/>
        <a:defRPr lang="en-US" sz="900" kern="1200" baseline="0" dirty="0" smtClean="0">
          <a:solidFill>
            <a:schemeClr val="tx1"/>
          </a:solidFill>
          <a:latin typeface="+mn-lt"/>
          <a:ea typeface="+mn-ea"/>
          <a:cs typeface="+mn-cs"/>
        </a:defRPr>
      </a:lvl5pPr>
      <a:lvl6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787" indent="-176396" algn="l" defTabSz="914378"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787" indent="-176396" algn="l" defTabSz="914378"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5098">
          <p15:clr>
            <a:srgbClr val="F26B43"/>
          </p15:clr>
        </p15:guide>
        <p15:guide id="2" orient="horz" pos="2160">
          <p15:clr>
            <a:srgbClr val="F26B43"/>
          </p15:clr>
        </p15:guide>
        <p15:guide id="3" orient="horz" pos="3968">
          <p15:clr>
            <a:srgbClr val="F26B43"/>
          </p15:clr>
        </p15:guide>
        <p15:guide id="4" pos="296">
          <p15:clr>
            <a:srgbClr val="F26B43"/>
          </p15:clr>
        </p15:guide>
        <p15:guide id="5" pos="7384">
          <p15:clr>
            <a:srgbClr val="F26B43"/>
          </p15:clr>
        </p15:guide>
        <p15:guide id="6" orient="horz" pos="1071">
          <p15:clr>
            <a:srgbClr val="F26B43"/>
          </p15:clr>
        </p15:guide>
        <p15:guide id="7" orient="horz" pos="245">
          <p15:clr>
            <a:srgbClr val="F26B43"/>
          </p15:clr>
        </p15:guide>
        <p15:guide id="8" orient="horz" pos="4081">
          <p15:clr>
            <a:srgbClr val="F26B43"/>
          </p15:clr>
        </p15:guide>
        <p15:guide id="10" pos="4986">
          <p15:clr>
            <a:srgbClr val="F26B43"/>
          </p15:clr>
        </p15:guide>
        <p15:guide id="12" pos="1382">
          <p15:clr>
            <a:srgbClr val="F26B43"/>
          </p15:clr>
        </p15:guide>
        <p15:guide id="13" pos="1496">
          <p15:clr>
            <a:srgbClr val="F26B43"/>
          </p15:clr>
        </p15:guide>
        <p15:guide id="14" pos="2581">
          <p15:clr>
            <a:srgbClr val="F26B43"/>
          </p15:clr>
        </p15:guide>
        <p15:guide id="15" pos="2695">
          <p15:clr>
            <a:srgbClr val="F26B43"/>
          </p15:clr>
        </p15:guide>
        <p15:guide id="16" pos="6185">
          <p15:clr>
            <a:srgbClr val="F26B43"/>
          </p15:clr>
        </p15:guide>
        <p15:guide id="17" pos="3783">
          <p15:clr>
            <a:srgbClr val="F26B43"/>
          </p15:clr>
        </p15:guide>
        <p15:guide id="18" pos="3896">
          <p15:clr>
            <a:srgbClr val="F26B43"/>
          </p15:clr>
        </p15:guide>
        <p15:guide id="19" pos="3840">
          <p15:clr>
            <a:srgbClr val="F26B43"/>
          </p15:clr>
        </p15:guide>
        <p15:guide id="20" pos="6299">
          <p15:clr>
            <a:srgbClr val="F26B43"/>
          </p15:clr>
        </p15:guide>
        <p15:guide id="21" orient="horz" pos="1049">
          <p15:clr>
            <a:srgbClr val="F26B43"/>
          </p15:clr>
        </p15:guide>
        <p15:guide id="22" orient="horz" pos="641">
          <p15:clr>
            <a:srgbClr val="F26B43"/>
          </p15:clr>
        </p15:guide>
        <p15:guide id="23" orient="horz" pos="28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tags" Target="../tags/tag25.xml"/><Relationship Id="rId7" Type="http://schemas.openxmlformats.org/officeDocument/2006/relationships/image" Target="../media/image10.jpeg"/><Relationship Id="rId2" Type="http://schemas.openxmlformats.org/officeDocument/2006/relationships/vmlDrawing" Target="../drawings/vmlDrawing25.vml"/><Relationship Id="rId1" Type="http://schemas.openxmlformats.org/officeDocument/2006/relationships/themeOverride" Target="../theme/themeOverride3.xml"/><Relationship Id="rId6" Type="http://schemas.openxmlformats.org/officeDocument/2006/relationships/image" Target="../media/image3.emf"/><Relationship Id="rId5" Type="http://schemas.openxmlformats.org/officeDocument/2006/relationships/oleObject" Target="../embeddings/oleObject25.bin"/><Relationship Id="rId4" Type="http://schemas.openxmlformats.org/officeDocument/2006/relationships/slideLayout" Target="../slideLayouts/slideLayout248.xml"/><Relationship Id="rId9" Type="http://schemas.openxmlformats.org/officeDocument/2006/relationships/image" Target="../media/image12.jpeg"/></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0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03.xml"/><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21.JPG"/><Relationship Id="rId2" Type="http://schemas.openxmlformats.org/officeDocument/2006/relationships/tags" Target="../tags/tag26.xml"/><Relationship Id="rId1" Type="http://schemas.openxmlformats.org/officeDocument/2006/relationships/vmlDrawing" Target="../drawings/vmlDrawing26.vml"/><Relationship Id="rId6" Type="http://schemas.openxmlformats.org/officeDocument/2006/relationships/image" Target="../media/image20.gif"/><Relationship Id="rId5" Type="http://schemas.openxmlformats.org/officeDocument/2006/relationships/image" Target="../media/image19.emf"/><Relationship Id="rId4" Type="http://schemas.openxmlformats.org/officeDocument/2006/relationships/oleObject" Target="../embeddings/oleObject26.bin"/></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slideLayout" Target="../slideLayouts/slideLayout93.xml"/><Relationship Id="rId1" Type="http://schemas.openxmlformats.org/officeDocument/2006/relationships/themeOverride" Target="../theme/themeOverride4.xml"/></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tags" Target="../tags/tag27.xml"/><Relationship Id="rId7" Type="http://schemas.openxmlformats.org/officeDocument/2006/relationships/image" Target="../media/image23.jpeg"/><Relationship Id="rId2" Type="http://schemas.openxmlformats.org/officeDocument/2006/relationships/vmlDrawing" Target="../drawings/vmlDrawing27.vml"/><Relationship Id="rId1" Type="http://schemas.openxmlformats.org/officeDocument/2006/relationships/themeOverride" Target="../theme/themeOverride5.xml"/><Relationship Id="rId6" Type="http://schemas.openxmlformats.org/officeDocument/2006/relationships/image" Target="../media/image3.emf"/><Relationship Id="rId5" Type="http://schemas.openxmlformats.org/officeDocument/2006/relationships/oleObject" Target="../embeddings/oleObject27.bin"/><Relationship Id="rId4" Type="http://schemas.openxmlformats.org/officeDocument/2006/relationships/slideLayout" Target="../slideLayouts/slideLayout93.xml"/><Relationship Id="rId9"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png"/><Relationship Id="rId7" Type="http://schemas.openxmlformats.org/officeDocument/2006/relationships/image" Target="../media/image30.jp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notesSlide" Target="../notesSlides/notesSlide2.xml"/><Relationship Id="rId16" Type="http://schemas.openxmlformats.org/officeDocument/2006/relationships/image" Target="../media/image39.png"/><Relationship Id="rId1" Type="http://schemas.openxmlformats.org/officeDocument/2006/relationships/slideLayout" Target="../slideLayouts/slideLayout66.xml"/><Relationship Id="rId6" Type="http://schemas.openxmlformats.org/officeDocument/2006/relationships/image" Target="../media/image29.jpe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jpe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jpeg"/><Relationship Id="rId1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9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xml"/><Relationship Id="rId1" Type="http://schemas.openxmlformats.org/officeDocument/2006/relationships/slideLayout" Target="../slideLayouts/slideLayout13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49.xml"/><Relationship Id="rId7" Type="http://schemas.openxmlformats.org/officeDocument/2006/relationships/image" Target="../media/image51.jpeg"/><Relationship Id="rId2" Type="http://schemas.openxmlformats.org/officeDocument/2006/relationships/tags" Target="../tags/tag28.xml"/><Relationship Id="rId1" Type="http://schemas.openxmlformats.org/officeDocument/2006/relationships/vmlDrawing" Target="../drawings/vmlDrawing28.vml"/><Relationship Id="rId6" Type="http://schemas.openxmlformats.org/officeDocument/2006/relationships/image" Target="../media/image19.emf"/><Relationship Id="rId5" Type="http://schemas.openxmlformats.org/officeDocument/2006/relationships/oleObject" Target="../embeddings/oleObject28.bin"/><Relationship Id="rId4"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71.xml"/></Relationships>
</file>

<file path=ppt/slides/_rels/slide1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72.xml"/></Relationships>
</file>

<file path=ppt/slides/_rels/slide1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172.xml"/><Relationship Id="rId4" Type="http://schemas.openxmlformats.org/officeDocument/2006/relationships/image" Target="../media/image57.jpeg"/></Relationships>
</file>

<file path=ppt/slides/_rels/slide1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49.xml"/></Relationships>
</file>

<file path=ppt/slides/_rels/slide1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49.xml"/></Relationships>
</file>

<file path=ppt/slides/_rels/slide1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149.xml"/><Relationship Id="rId5" Type="http://schemas.openxmlformats.org/officeDocument/2006/relationships/image" Target="../media/image61.jpeg"/><Relationship Id="rId4" Type="http://schemas.openxmlformats.org/officeDocument/2006/relationships/image" Target="../media/image60.jpeg"/></Relationships>
</file>

<file path=ppt/slides/_rels/slide18.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58.png"/><Relationship Id="rId1" Type="http://schemas.openxmlformats.org/officeDocument/2006/relationships/slideLayout" Target="../slideLayouts/slideLayout149.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19.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5.xml"/><Relationship Id="rId1" Type="http://schemas.openxmlformats.org/officeDocument/2006/relationships/slideLayout" Target="../slideLayouts/slideLayout137.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49.xml"/><Relationship Id="rId2" Type="http://schemas.openxmlformats.org/officeDocument/2006/relationships/tags" Target="../tags/tag29.xml"/><Relationship Id="rId1" Type="http://schemas.openxmlformats.org/officeDocument/2006/relationships/vmlDrawing" Target="../drawings/vmlDrawing29.vml"/><Relationship Id="rId6" Type="http://schemas.openxmlformats.org/officeDocument/2006/relationships/image" Target="../media/image74.png"/><Relationship Id="rId5" Type="http://schemas.openxmlformats.org/officeDocument/2006/relationships/image" Target="../media/image19.emf"/><Relationship Id="rId4" Type="http://schemas.openxmlformats.org/officeDocument/2006/relationships/oleObject" Target="../embeddings/oleObject29.bin"/></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49.xml"/><Relationship Id="rId2" Type="http://schemas.openxmlformats.org/officeDocument/2006/relationships/tags" Target="../tags/tag30.xml"/><Relationship Id="rId1" Type="http://schemas.openxmlformats.org/officeDocument/2006/relationships/vmlDrawing" Target="../drawings/vmlDrawing30.vml"/><Relationship Id="rId6" Type="http://schemas.openxmlformats.org/officeDocument/2006/relationships/image" Target="../media/image74.png"/><Relationship Id="rId5" Type="http://schemas.openxmlformats.org/officeDocument/2006/relationships/image" Target="../media/image19.emf"/><Relationship Id="rId4" Type="http://schemas.openxmlformats.org/officeDocument/2006/relationships/oleObject" Target="../embeddings/oleObject29.bin"/></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49.xml"/><Relationship Id="rId2" Type="http://schemas.openxmlformats.org/officeDocument/2006/relationships/tags" Target="../tags/tag31.xml"/><Relationship Id="rId1" Type="http://schemas.openxmlformats.org/officeDocument/2006/relationships/vmlDrawing" Target="../drawings/vmlDrawing31.vml"/><Relationship Id="rId6" Type="http://schemas.openxmlformats.org/officeDocument/2006/relationships/image" Target="../media/image74.png"/><Relationship Id="rId5" Type="http://schemas.openxmlformats.org/officeDocument/2006/relationships/image" Target="../media/image19.emf"/><Relationship Id="rId4" Type="http://schemas.openxmlformats.org/officeDocument/2006/relationships/oleObject" Target="../embeddings/oleObject29.bin"/></Relationships>
</file>

<file path=ppt/slides/_rels/slide2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49.xml"/></Relationships>
</file>

<file path=ppt/slides/_rels/slide2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4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2" name="Object 21" hidden="1"/>
          <p:cNvGraphicFramePr>
            <a:graphicFrameLocks noChangeAspect="1"/>
          </p:cNvGraphicFramePr>
          <p:nvPr>
            <p:custDataLst>
              <p:tags r:id="rId3"/>
            </p:custDataLst>
            <p:extLst/>
          </p:nvPr>
        </p:nvGraphicFramePr>
        <p:xfrm>
          <a:off x="1525192" y="858442"/>
          <a:ext cx="1190" cy="1190"/>
        </p:xfrm>
        <a:graphic>
          <a:graphicData uri="http://schemas.openxmlformats.org/presentationml/2006/ole">
            <mc:AlternateContent xmlns:mc="http://schemas.openxmlformats.org/markup-compatibility/2006">
              <mc:Choice xmlns:v="urn:schemas-microsoft-com:vml" Requires="v">
                <p:oleObj spid="_x0000_s32770" name="think-cell Slide" r:id="rId5" imgW="473" imgH="473" progId="TCLayout.ActiveDocument.1">
                  <p:embed/>
                </p:oleObj>
              </mc:Choice>
              <mc:Fallback>
                <p:oleObj name="think-cell Slide" r:id="rId5" imgW="473" imgH="473" progId="TCLayout.ActiveDocument.1">
                  <p:embed/>
                  <p:pic>
                    <p:nvPicPr>
                      <p:cNvPr id="22" name="Object 21" hidden="1"/>
                      <p:cNvPicPr/>
                      <p:nvPr/>
                    </p:nvPicPr>
                    <p:blipFill>
                      <a:blip r:embed="rId6"/>
                      <a:stretch>
                        <a:fillRect/>
                      </a:stretch>
                    </p:blipFill>
                    <p:spPr>
                      <a:xfrm>
                        <a:off x="1525192" y="858442"/>
                        <a:ext cx="1190" cy="1190"/>
                      </a:xfrm>
                      <a:prstGeom prst="rect">
                        <a:avLst/>
                      </a:prstGeom>
                    </p:spPr>
                  </p:pic>
                </p:oleObj>
              </mc:Fallback>
            </mc:AlternateContent>
          </a:graphicData>
        </a:graphic>
      </p:graphicFrame>
      <p:sp>
        <p:nvSpPr>
          <p:cNvPr id="3" name="Subtitle 2"/>
          <p:cNvSpPr>
            <a:spLocks noGrp="1"/>
          </p:cNvSpPr>
          <p:nvPr>
            <p:ph type="subTitle" idx="1"/>
          </p:nvPr>
        </p:nvSpPr>
        <p:spPr>
          <a:xfrm>
            <a:off x="1791739" y="325781"/>
            <a:ext cx="8676067" cy="558928"/>
          </a:xfrm>
        </p:spPr>
        <p:txBody>
          <a:bodyPr>
            <a:noAutofit/>
          </a:bodyPr>
          <a:lstStyle/>
          <a:p>
            <a:pPr algn="r"/>
            <a:r>
              <a:rPr lang="cs-CZ" sz="3200" b="1" dirty="0">
                <a:solidFill>
                  <a:srgbClr val="92D050"/>
                </a:solidFill>
              </a:rPr>
              <a:t>HR FEST in Budapest</a:t>
            </a:r>
            <a:endParaRPr lang="en-US" sz="3200" b="1" dirty="0">
              <a:solidFill>
                <a:srgbClr val="92D050"/>
              </a:solidFill>
            </a:endParaRPr>
          </a:p>
        </p:txBody>
      </p:sp>
      <p:sp>
        <p:nvSpPr>
          <p:cNvPr id="20" name="Subtitle 2"/>
          <p:cNvSpPr txBox="1">
            <a:spLocks/>
          </p:cNvSpPr>
          <p:nvPr/>
        </p:nvSpPr>
        <p:spPr bwMode="auto">
          <a:xfrm>
            <a:off x="2311226" y="1144437"/>
            <a:ext cx="7956386" cy="266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ctr" rtl="0" eaLnBrk="1" fontAlgn="base" hangingPunct="1">
              <a:spcBef>
                <a:spcPct val="0"/>
              </a:spcBef>
              <a:spcAft>
                <a:spcPts val="1000"/>
              </a:spcAft>
              <a:buSzPct val="100000"/>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spcBef>
                <a:spcPct val="0"/>
              </a:spcBef>
              <a:spcAft>
                <a:spcPts val="1000"/>
              </a:spcAft>
              <a:buSzPct val="100000"/>
              <a:buFont typeface="Arial" panose="020B0604020202020204" pitchFamily="34" charset="0"/>
              <a:buNone/>
              <a:defRPr lang="en-US" sz="2000" kern="1200">
                <a:solidFill>
                  <a:schemeClr val="tx1"/>
                </a:solidFill>
                <a:latin typeface="+mn-lt"/>
                <a:ea typeface="+mn-ea"/>
                <a:cs typeface="+mn-cs"/>
              </a:defRPr>
            </a:lvl2pPr>
            <a:lvl3pPr marL="914400" indent="0" algn="ctr" rtl="0" eaLnBrk="1" fontAlgn="base" hangingPunct="1">
              <a:spcBef>
                <a:spcPct val="0"/>
              </a:spcBef>
              <a:spcAft>
                <a:spcPts val="1000"/>
              </a:spcAft>
              <a:buSzPct val="100000"/>
              <a:buFont typeface="Verdana" panose="020B0604030504040204" pitchFamily="34" charset="0"/>
              <a:buNone/>
              <a:defRPr lang="en-US" sz="1800" kern="1200">
                <a:solidFill>
                  <a:schemeClr val="tx1"/>
                </a:solidFill>
                <a:latin typeface="+mn-lt"/>
                <a:ea typeface="+mn-ea"/>
                <a:cs typeface="+mn-cs"/>
              </a:defRPr>
            </a:lvl3pPr>
            <a:lvl4pPr marL="1371600" indent="0" algn="ctr" rtl="0" eaLnBrk="1" fontAlgn="base" hangingPunct="1">
              <a:spcBef>
                <a:spcPct val="0"/>
              </a:spcBef>
              <a:spcAft>
                <a:spcPts val="1000"/>
              </a:spcAft>
              <a:buSzPct val="100000"/>
              <a:buFont typeface="Verdana" panose="020B0604030504040204" pitchFamily="34" charset="0"/>
              <a:buNone/>
              <a:defRPr lang="en-US" sz="1600" kern="1200">
                <a:solidFill>
                  <a:schemeClr val="tx1"/>
                </a:solidFill>
                <a:latin typeface="+mn-lt"/>
                <a:ea typeface="+mn-ea"/>
                <a:cs typeface="+mn-cs"/>
              </a:defRPr>
            </a:lvl4pPr>
            <a:lvl5pPr marL="1828800" indent="0" algn="ctr" defTabSz="798513" rtl="0" eaLnBrk="1" fontAlgn="base" hangingPunct="1">
              <a:spcBef>
                <a:spcPct val="0"/>
              </a:spcBef>
              <a:spcAft>
                <a:spcPts val="1000"/>
              </a:spcAft>
              <a:buSzPct val="100000"/>
              <a:buFont typeface="Verdana" panose="020B0604030504040204" pitchFamily="34" charset="0"/>
              <a:buNone/>
              <a:defRPr lang="en-US" sz="1600" kern="1200">
                <a:solidFill>
                  <a:schemeClr val="tx1"/>
                </a:solidFill>
                <a:latin typeface="+mn-lt"/>
                <a:ea typeface="+mn-ea"/>
                <a:cs typeface="+mn-cs"/>
              </a:defRPr>
            </a:lvl5pPr>
            <a:lvl6pPr marL="22860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6pPr>
            <a:lvl7pPr marL="2743200" indent="0" algn="ctr" defTabSz="914400" rtl="0" eaLnBrk="1" latinLnBrk="0" hangingPunct="1">
              <a:spcBef>
                <a:spcPts val="0"/>
              </a:spcBef>
              <a:spcAft>
                <a:spcPts val="1000"/>
              </a:spcAft>
              <a:buFont typeface="Verdana" panose="020B0604030504040204" pitchFamily="34" charset="0"/>
              <a:buNone/>
              <a:defRPr sz="1600" kern="1200">
                <a:solidFill>
                  <a:schemeClr val="tx1"/>
                </a:solidFill>
                <a:latin typeface="+mn-lt"/>
                <a:ea typeface="+mn-ea"/>
                <a:cs typeface="+mn-cs"/>
              </a:defRPr>
            </a:lvl7pPr>
            <a:lvl8pPr marL="32004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8pPr>
            <a:lvl9pPr marL="36576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9pPr>
          </a:lstStyle>
          <a:p>
            <a:pPr algn="l" defTabSz="685800">
              <a:lnSpc>
                <a:spcPct val="150000"/>
              </a:lnSpc>
              <a:spcAft>
                <a:spcPts val="0"/>
              </a:spcAft>
              <a:defRPr/>
            </a:pPr>
            <a:endParaRPr lang="cs-CZ" dirty="0">
              <a:solidFill>
                <a:prstClr val="white"/>
              </a:solidFill>
              <a:latin typeface="Verdana (Body)"/>
            </a:endParaRPr>
          </a:p>
          <a:p>
            <a:pPr algn="just" defTabSz="685800">
              <a:lnSpc>
                <a:spcPct val="150000"/>
              </a:lnSpc>
              <a:spcAft>
                <a:spcPts val="0"/>
              </a:spcAft>
              <a:defRPr/>
            </a:pPr>
            <a:r>
              <a:rPr lang="cs-CZ" sz="1800" dirty="0">
                <a:solidFill>
                  <a:prstClr val="white"/>
                </a:solidFill>
                <a:latin typeface="Verdana (Body)"/>
              </a:rPr>
              <a:t>The </a:t>
            </a:r>
            <a:r>
              <a:rPr lang="cs-CZ" sz="1800" dirty="0">
                <a:solidFill>
                  <a:prstClr val="white"/>
                </a:solidFill>
                <a:latin typeface="Verdana (Body)"/>
              </a:rPr>
              <a:t>event with about 800 </a:t>
            </a:r>
            <a:r>
              <a:rPr lang="cs-CZ" sz="1800" dirty="0">
                <a:solidFill>
                  <a:prstClr val="white"/>
                </a:solidFill>
                <a:latin typeface="Verdana (Body)"/>
              </a:rPr>
              <a:t>participants</a:t>
            </a:r>
            <a:r>
              <a:rPr lang="cs-CZ" sz="1800" dirty="0">
                <a:solidFill>
                  <a:prstClr val="white"/>
                </a:solidFill>
                <a:latin typeface="Verdana (Body)"/>
              </a:rPr>
              <a:t> </a:t>
            </a:r>
            <a:r>
              <a:rPr lang="cs-CZ" sz="1800" dirty="0">
                <a:solidFill>
                  <a:prstClr val="white"/>
                </a:solidFill>
                <a:latin typeface="Verdana (Body)"/>
              </a:rPr>
              <a:t>focused </a:t>
            </a:r>
            <a:r>
              <a:rPr lang="cs-CZ" sz="1800" dirty="0">
                <a:solidFill>
                  <a:prstClr val="white"/>
                </a:solidFill>
                <a:latin typeface="Verdana (Body)"/>
              </a:rPr>
              <a:t>on the hot topics in the HR. </a:t>
            </a:r>
            <a:r>
              <a:rPr lang="cs-CZ" sz="1800" b="1" dirty="0">
                <a:solidFill>
                  <a:prstClr val="white"/>
                </a:solidFill>
                <a:latin typeface="Verdana (Body)"/>
              </a:rPr>
              <a:t>Deloitte Czech Republic </a:t>
            </a:r>
            <a:r>
              <a:rPr lang="cs-CZ" sz="1800" dirty="0">
                <a:solidFill>
                  <a:prstClr val="white"/>
                </a:solidFill>
                <a:latin typeface="Verdana (Body)"/>
              </a:rPr>
              <a:t>was represented by </a:t>
            </a:r>
            <a:r>
              <a:rPr lang="cs-CZ" sz="1800" b="1" dirty="0">
                <a:solidFill>
                  <a:srgbClr val="92D050"/>
                </a:solidFill>
                <a:latin typeface="Verdana (Body)"/>
              </a:rPr>
              <a:t>Pavel Šimák</a:t>
            </a:r>
            <a:r>
              <a:rPr lang="cs-CZ" sz="1800" b="1" dirty="0">
                <a:solidFill>
                  <a:prstClr val="white"/>
                </a:solidFill>
                <a:latin typeface="Verdana (Body)"/>
              </a:rPr>
              <a:t> </a:t>
            </a:r>
            <a:r>
              <a:rPr lang="cs-CZ" sz="1800" dirty="0">
                <a:solidFill>
                  <a:prstClr val="white"/>
                </a:solidFill>
                <a:latin typeface="Verdana (Body)"/>
              </a:rPr>
              <a:t>and </a:t>
            </a:r>
            <a:r>
              <a:rPr lang="cs-CZ" sz="1800" b="1" dirty="0">
                <a:solidFill>
                  <a:srgbClr val="92D050"/>
                </a:solidFill>
                <a:latin typeface="Verdana (Body)"/>
              </a:rPr>
              <a:t>Veronika Počerová </a:t>
            </a:r>
            <a:r>
              <a:rPr lang="cs-CZ" sz="1800" dirty="0">
                <a:solidFill>
                  <a:prstClr val="white"/>
                </a:solidFill>
                <a:latin typeface="Verdana (Body)"/>
              </a:rPr>
              <a:t>who jointly presented the predictive analytics for employee churn. </a:t>
            </a:r>
            <a:endParaRPr lang="cs-CZ" sz="1800" dirty="0">
              <a:solidFill>
                <a:prstClr val="white"/>
              </a:solidFill>
              <a:latin typeface="Verdana (Body)"/>
            </a:endParaRPr>
          </a:p>
          <a:p>
            <a:pPr algn="just" defTabSz="685800">
              <a:lnSpc>
                <a:spcPct val="150000"/>
              </a:lnSpc>
              <a:spcAft>
                <a:spcPts val="0"/>
              </a:spcAft>
              <a:defRPr/>
            </a:pPr>
            <a:r>
              <a:rPr lang="cs-CZ" sz="1800" b="1" dirty="0">
                <a:solidFill>
                  <a:prstClr val="white"/>
                </a:solidFill>
                <a:latin typeface="Verdana (Body)"/>
              </a:rPr>
              <a:t>Pavel</a:t>
            </a:r>
            <a:r>
              <a:rPr lang="cs-CZ" sz="1800" dirty="0">
                <a:solidFill>
                  <a:prstClr val="white"/>
                </a:solidFill>
                <a:latin typeface="Verdana (Body)"/>
              </a:rPr>
              <a:t> </a:t>
            </a:r>
            <a:r>
              <a:rPr lang="cs-CZ" sz="1800" dirty="0">
                <a:solidFill>
                  <a:prstClr val="white"/>
                </a:solidFill>
                <a:latin typeface="Verdana (Body)"/>
              </a:rPr>
              <a:t>was also asked to give an interview on the RTL channel, one of the most popular </a:t>
            </a:r>
            <a:r>
              <a:rPr lang="cs-CZ" sz="1800" dirty="0">
                <a:solidFill>
                  <a:prstClr val="white"/>
                </a:solidFill>
                <a:latin typeface="Verdana (Body)"/>
              </a:rPr>
              <a:t>TV channels </a:t>
            </a:r>
            <a:r>
              <a:rPr lang="cs-CZ" sz="1800" dirty="0">
                <a:solidFill>
                  <a:prstClr val="white"/>
                </a:solidFill>
                <a:latin typeface="Verdana (Body)"/>
              </a:rPr>
              <a:t>in Hungary</a:t>
            </a:r>
            <a:endParaRPr lang="en-US" sz="1800" dirty="0">
              <a:solidFill>
                <a:prstClr val="white"/>
              </a:solidFill>
              <a:latin typeface="Verdana (Body)"/>
            </a:endParaRPr>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13368" y="4203951"/>
            <a:ext cx="2954632" cy="1969274"/>
          </a:xfrm>
          <a:prstGeom prst="rect">
            <a:avLst/>
          </a:prstGeom>
        </p:spPr>
      </p:pic>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24001" y="4203951"/>
            <a:ext cx="2932573" cy="1954572"/>
          </a:xfrm>
          <a:prstGeom prst="rect">
            <a:avLst/>
          </a:prstGeom>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73128" y="4203951"/>
            <a:ext cx="2887897" cy="1924794"/>
          </a:xfrm>
          <a:prstGeom prst="rect">
            <a:avLst/>
          </a:prstGeom>
        </p:spPr>
      </p:pic>
      <p:grpSp>
        <p:nvGrpSpPr>
          <p:cNvPr id="27" name="Group 26"/>
          <p:cNvGrpSpPr/>
          <p:nvPr/>
        </p:nvGrpSpPr>
        <p:grpSpPr>
          <a:xfrm>
            <a:off x="1647515" y="1230679"/>
            <a:ext cx="3355207" cy="465709"/>
            <a:chOff x="5537850" y="2995683"/>
            <a:chExt cx="3355207" cy="465709"/>
          </a:xfrm>
        </p:grpSpPr>
        <p:sp>
          <p:nvSpPr>
            <p:cNvPr id="30" name="Freeform 805"/>
            <p:cNvSpPr>
              <a:spLocks noChangeAspect="1" noEditPoints="1"/>
            </p:cNvSpPr>
            <p:nvPr/>
          </p:nvSpPr>
          <p:spPr bwMode="auto">
            <a:xfrm>
              <a:off x="5537850" y="2995683"/>
              <a:ext cx="465709" cy="465709"/>
            </a:xfrm>
            <a:custGeom>
              <a:avLst/>
              <a:gdLst>
                <a:gd name="T0" fmla="*/ 309 w 512"/>
                <a:gd name="T1" fmla="*/ 149 h 512"/>
                <a:gd name="T2" fmla="*/ 202 w 512"/>
                <a:gd name="T3" fmla="*/ 149 h 512"/>
                <a:gd name="T4" fmla="*/ 181 w 512"/>
                <a:gd name="T5" fmla="*/ 138 h 512"/>
                <a:gd name="T6" fmla="*/ 373 w 512"/>
                <a:gd name="T7" fmla="*/ 373 h 512"/>
                <a:gd name="T8" fmla="*/ 330 w 512"/>
                <a:gd name="T9" fmla="*/ 149 h 512"/>
                <a:gd name="T10" fmla="*/ 170 w 512"/>
                <a:gd name="T11" fmla="*/ 320 h 512"/>
                <a:gd name="T12" fmla="*/ 170 w 512"/>
                <a:gd name="T13" fmla="*/ 298 h 512"/>
                <a:gd name="T14" fmla="*/ 181 w 512"/>
                <a:gd name="T15" fmla="*/ 288 h 512"/>
                <a:gd name="T16" fmla="*/ 160 w 512"/>
                <a:gd name="T17" fmla="*/ 245 h 512"/>
                <a:gd name="T18" fmla="*/ 170 w 512"/>
                <a:gd name="T19" fmla="*/ 256 h 512"/>
                <a:gd name="T20" fmla="*/ 170 w 512"/>
                <a:gd name="T21" fmla="*/ 192 h 512"/>
                <a:gd name="T22" fmla="*/ 213 w 512"/>
                <a:gd name="T23" fmla="*/ 341 h 512"/>
                <a:gd name="T24" fmla="*/ 224 w 512"/>
                <a:gd name="T25" fmla="*/ 330 h 512"/>
                <a:gd name="T26" fmla="*/ 202 w 512"/>
                <a:gd name="T27" fmla="*/ 288 h 512"/>
                <a:gd name="T28" fmla="*/ 213 w 512"/>
                <a:gd name="T29" fmla="*/ 298 h 512"/>
                <a:gd name="T30" fmla="*/ 213 w 512"/>
                <a:gd name="T31" fmla="*/ 234 h 512"/>
                <a:gd name="T32" fmla="*/ 213 w 512"/>
                <a:gd name="T33" fmla="*/ 213 h 512"/>
                <a:gd name="T34" fmla="*/ 224 w 512"/>
                <a:gd name="T35" fmla="*/ 202 h 512"/>
                <a:gd name="T36" fmla="*/ 245 w 512"/>
                <a:gd name="T37" fmla="*/ 330 h 512"/>
                <a:gd name="T38" fmla="*/ 256 w 512"/>
                <a:gd name="T39" fmla="*/ 341 h 512"/>
                <a:gd name="T40" fmla="*/ 256 w 512"/>
                <a:gd name="T41" fmla="*/ 277 h 512"/>
                <a:gd name="T42" fmla="*/ 256 w 512"/>
                <a:gd name="T43" fmla="*/ 256 h 512"/>
                <a:gd name="T44" fmla="*/ 266 w 512"/>
                <a:gd name="T45" fmla="*/ 245 h 512"/>
                <a:gd name="T46" fmla="*/ 245 w 512"/>
                <a:gd name="T47" fmla="*/ 202 h 512"/>
                <a:gd name="T48" fmla="*/ 256 w 512"/>
                <a:gd name="T49" fmla="*/ 213 h 512"/>
                <a:gd name="T50" fmla="*/ 298 w 512"/>
                <a:gd name="T51" fmla="*/ 320 h 512"/>
                <a:gd name="T52" fmla="*/ 298 w 512"/>
                <a:gd name="T53" fmla="*/ 298 h 512"/>
                <a:gd name="T54" fmla="*/ 309 w 512"/>
                <a:gd name="T55" fmla="*/ 288 h 512"/>
                <a:gd name="T56" fmla="*/ 288 w 512"/>
                <a:gd name="T57" fmla="*/ 245 h 512"/>
                <a:gd name="T58" fmla="*/ 298 w 512"/>
                <a:gd name="T59" fmla="*/ 256 h 512"/>
                <a:gd name="T60" fmla="*/ 298 w 512"/>
                <a:gd name="T61" fmla="*/ 192 h 512"/>
                <a:gd name="T62" fmla="*/ 341 w 512"/>
                <a:gd name="T63" fmla="*/ 298 h 512"/>
                <a:gd name="T64" fmla="*/ 352 w 512"/>
                <a:gd name="T65" fmla="*/ 288 h 512"/>
                <a:gd name="T66" fmla="*/ 330 w 512"/>
                <a:gd name="T67" fmla="*/ 245 h 512"/>
                <a:gd name="T68" fmla="*/ 341 w 512"/>
                <a:gd name="T69" fmla="*/ 256 h 512"/>
                <a:gd name="T70" fmla="*/ 341 w 512"/>
                <a:gd name="T71" fmla="*/ 213 h 512"/>
                <a:gd name="T72" fmla="*/ 256 w 512"/>
                <a:gd name="T73" fmla="*/ 0 h 512"/>
                <a:gd name="T74" fmla="*/ 512 w 512"/>
                <a:gd name="T75" fmla="*/ 256 h 512"/>
                <a:gd name="T76" fmla="*/ 384 w 512"/>
                <a:gd name="T77" fmla="*/ 394 h 512"/>
                <a:gd name="T78" fmla="*/ 117 w 512"/>
                <a:gd name="T79" fmla="*/ 128 h 512"/>
                <a:gd name="T80" fmla="*/ 181 w 512"/>
                <a:gd name="T81" fmla="*/ 106 h 512"/>
                <a:gd name="T82" fmla="*/ 202 w 512"/>
                <a:gd name="T83" fmla="*/ 117 h 512"/>
                <a:gd name="T84" fmla="*/ 320 w 512"/>
                <a:gd name="T85" fmla="*/ 96 h 512"/>
                <a:gd name="T86" fmla="*/ 384 w 512"/>
                <a:gd name="T87" fmla="*/ 1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330" y="149"/>
                  </a:moveTo>
                  <a:cubicBezTo>
                    <a:pt x="330" y="155"/>
                    <a:pt x="326" y="160"/>
                    <a:pt x="320" y="160"/>
                  </a:cubicBezTo>
                  <a:cubicBezTo>
                    <a:pt x="314" y="160"/>
                    <a:pt x="309" y="155"/>
                    <a:pt x="309" y="149"/>
                  </a:cubicBezTo>
                  <a:cubicBezTo>
                    <a:pt x="309" y="138"/>
                    <a:pt x="309" y="138"/>
                    <a:pt x="309" y="138"/>
                  </a:cubicBezTo>
                  <a:cubicBezTo>
                    <a:pt x="202" y="138"/>
                    <a:pt x="202" y="138"/>
                    <a:pt x="202" y="138"/>
                  </a:cubicBezTo>
                  <a:cubicBezTo>
                    <a:pt x="202" y="149"/>
                    <a:pt x="202" y="149"/>
                    <a:pt x="202" y="149"/>
                  </a:cubicBezTo>
                  <a:cubicBezTo>
                    <a:pt x="202" y="155"/>
                    <a:pt x="198" y="160"/>
                    <a:pt x="192" y="160"/>
                  </a:cubicBezTo>
                  <a:cubicBezTo>
                    <a:pt x="186" y="160"/>
                    <a:pt x="181" y="155"/>
                    <a:pt x="181" y="149"/>
                  </a:cubicBezTo>
                  <a:cubicBezTo>
                    <a:pt x="181" y="138"/>
                    <a:pt x="181" y="138"/>
                    <a:pt x="181" y="138"/>
                  </a:cubicBezTo>
                  <a:cubicBezTo>
                    <a:pt x="138" y="138"/>
                    <a:pt x="138" y="138"/>
                    <a:pt x="138" y="138"/>
                  </a:cubicBezTo>
                  <a:cubicBezTo>
                    <a:pt x="138" y="373"/>
                    <a:pt x="138" y="373"/>
                    <a:pt x="138" y="373"/>
                  </a:cubicBezTo>
                  <a:cubicBezTo>
                    <a:pt x="373" y="373"/>
                    <a:pt x="373" y="373"/>
                    <a:pt x="373" y="373"/>
                  </a:cubicBezTo>
                  <a:cubicBezTo>
                    <a:pt x="373" y="138"/>
                    <a:pt x="373" y="138"/>
                    <a:pt x="373" y="138"/>
                  </a:cubicBezTo>
                  <a:cubicBezTo>
                    <a:pt x="330" y="138"/>
                    <a:pt x="330" y="138"/>
                    <a:pt x="330" y="138"/>
                  </a:cubicBezTo>
                  <a:lnTo>
                    <a:pt x="330" y="149"/>
                  </a:lnTo>
                  <a:close/>
                  <a:moveTo>
                    <a:pt x="170" y="341"/>
                  </a:moveTo>
                  <a:cubicBezTo>
                    <a:pt x="164" y="341"/>
                    <a:pt x="160" y="336"/>
                    <a:pt x="160" y="330"/>
                  </a:cubicBezTo>
                  <a:cubicBezTo>
                    <a:pt x="160" y="324"/>
                    <a:pt x="164" y="320"/>
                    <a:pt x="170" y="320"/>
                  </a:cubicBezTo>
                  <a:cubicBezTo>
                    <a:pt x="176" y="320"/>
                    <a:pt x="181" y="324"/>
                    <a:pt x="181" y="330"/>
                  </a:cubicBezTo>
                  <a:cubicBezTo>
                    <a:pt x="181" y="336"/>
                    <a:pt x="176" y="341"/>
                    <a:pt x="170" y="341"/>
                  </a:cubicBezTo>
                  <a:close/>
                  <a:moveTo>
                    <a:pt x="170" y="298"/>
                  </a:moveTo>
                  <a:cubicBezTo>
                    <a:pt x="164" y="298"/>
                    <a:pt x="160" y="294"/>
                    <a:pt x="160" y="288"/>
                  </a:cubicBezTo>
                  <a:cubicBezTo>
                    <a:pt x="160" y="282"/>
                    <a:pt x="164" y="277"/>
                    <a:pt x="170" y="277"/>
                  </a:cubicBezTo>
                  <a:cubicBezTo>
                    <a:pt x="176" y="277"/>
                    <a:pt x="181" y="282"/>
                    <a:pt x="181" y="288"/>
                  </a:cubicBezTo>
                  <a:cubicBezTo>
                    <a:pt x="181" y="294"/>
                    <a:pt x="176" y="298"/>
                    <a:pt x="170" y="298"/>
                  </a:cubicBezTo>
                  <a:close/>
                  <a:moveTo>
                    <a:pt x="170" y="256"/>
                  </a:moveTo>
                  <a:cubicBezTo>
                    <a:pt x="164" y="256"/>
                    <a:pt x="160" y="251"/>
                    <a:pt x="160" y="245"/>
                  </a:cubicBezTo>
                  <a:cubicBezTo>
                    <a:pt x="160" y="239"/>
                    <a:pt x="164" y="234"/>
                    <a:pt x="170" y="234"/>
                  </a:cubicBezTo>
                  <a:cubicBezTo>
                    <a:pt x="176" y="234"/>
                    <a:pt x="181" y="239"/>
                    <a:pt x="181" y="245"/>
                  </a:cubicBezTo>
                  <a:cubicBezTo>
                    <a:pt x="181" y="251"/>
                    <a:pt x="176" y="256"/>
                    <a:pt x="170" y="256"/>
                  </a:cubicBezTo>
                  <a:close/>
                  <a:moveTo>
                    <a:pt x="170" y="213"/>
                  </a:moveTo>
                  <a:cubicBezTo>
                    <a:pt x="164" y="213"/>
                    <a:pt x="160" y="208"/>
                    <a:pt x="160" y="202"/>
                  </a:cubicBezTo>
                  <a:cubicBezTo>
                    <a:pt x="160" y="196"/>
                    <a:pt x="164" y="192"/>
                    <a:pt x="170" y="192"/>
                  </a:cubicBezTo>
                  <a:cubicBezTo>
                    <a:pt x="176" y="192"/>
                    <a:pt x="181" y="196"/>
                    <a:pt x="181" y="202"/>
                  </a:cubicBezTo>
                  <a:cubicBezTo>
                    <a:pt x="181" y="208"/>
                    <a:pt x="176" y="213"/>
                    <a:pt x="170" y="213"/>
                  </a:cubicBezTo>
                  <a:close/>
                  <a:moveTo>
                    <a:pt x="213" y="341"/>
                  </a:moveTo>
                  <a:cubicBezTo>
                    <a:pt x="207" y="341"/>
                    <a:pt x="202" y="336"/>
                    <a:pt x="202" y="330"/>
                  </a:cubicBezTo>
                  <a:cubicBezTo>
                    <a:pt x="202" y="324"/>
                    <a:pt x="207" y="320"/>
                    <a:pt x="213" y="320"/>
                  </a:cubicBezTo>
                  <a:cubicBezTo>
                    <a:pt x="219" y="320"/>
                    <a:pt x="224" y="324"/>
                    <a:pt x="224" y="330"/>
                  </a:cubicBezTo>
                  <a:cubicBezTo>
                    <a:pt x="224" y="336"/>
                    <a:pt x="219" y="341"/>
                    <a:pt x="213" y="341"/>
                  </a:cubicBezTo>
                  <a:close/>
                  <a:moveTo>
                    <a:pt x="213" y="298"/>
                  </a:moveTo>
                  <a:cubicBezTo>
                    <a:pt x="207" y="298"/>
                    <a:pt x="202" y="294"/>
                    <a:pt x="202" y="288"/>
                  </a:cubicBezTo>
                  <a:cubicBezTo>
                    <a:pt x="202" y="282"/>
                    <a:pt x="207" y="277"/>
                    <a:pt x="213" y="277"/>
                  </a:cubicBezTo>
                  <a:cubicBezTo>
                    <a:pt x="219" y="277"/>
                    <a:pt x="224" y="282"/>
                    <a:pt x="224" y="288"/>
                  </a:cubicBezTo>
                  <a:cubicBezTo>
                    <a:pt x="224" y="294"/>
                    <a:pt x="219" y="298"/>
                    <a:pt x="213" y="298"/>
                  </a:cubicBezTo>
                  <a:close/>
                  <a:moveTo>
                    <a:pt x="213" y="256"/>
                  </a:moveTo>
                  <a:cubicBezTo>
                    <a:pt x="207" y="256"/>
                    <a:pt x="202" y="251"/>
                    <a:pt x="202" y="245"/>
                  </a:cubicBezTo>
                  <a:cubicBezTo>
                    <a:pt x="202" y="239"/>
                    <a:pt x="207" y="234"/>
                    <a:pt x="213" y="234"/>
                  </a:cubicBezTo>
                  <a:cubicBezTo>
                    <a:pt x="219" y="234"/>
                    <a:pt x="224" y="239"/>
                    <a:pt x="224" y="245"/>
                  </a:cubicBezTo>
                  <a:cubicBezTo>
                    <a:pt x="224" y="251"/>
                    <a:pt x="219" y="256"/>
                    <a:pt x="213" y="256"/>
                  </a:cubicBezTo>
                  <a:close/>
                  <a:moveTo>
                    <a:pt x="213" y="213"/>
                  </a:moveTo>
                  <a:cubicBezTo>
                    <a:pt x="207" y="213"/>
                    <a:pt x="202" y="208"/>
                    <a:pt x="202" y="202"/>
                  </a:cubicBezTo>
                  <a:cubicBezTo>
                    <a:pt x="202" y="196"/>
                    <a:pt x="207" y="192"/>
                    <a:pt x="213" y="192"/>
                  </a:cubicBezTo>
                  <a:cubicBezTo>
                    <a:pt x="219" y="192"/>
                    <a:pt x="224" y="196"/>
                    <a:pt x="224" y="202"/>
                  </a:cubicBezTo>
                  <a:cubicBezTo>
                    <a:pt x="224" y="208"/>
                    <a:pt x="219" y="213"/>
                    <a:pt x="213" y="213"/>
                  </a:cubicBezTo>
                  <a:close/>
                  <a:moveTo>
                    <a:pt x="256" y="341"/>
                  </a:moveTo>
                  <a:cubicBezTo>
                    <a:pt x="250" y="341"/>
                    <a:pt x="245" y="336"/>
                    <a:pt x="245" y="330"/>
                  </a:cubicBezTo>
                  <a:cubicBezTo>
                    <a:pt x="245" y="324"/>
                    <a:pt x="250" y="320"/>
                    <a:pt x="256" y="320"/>
                  </a:cubicBezTo>
                  <a:cubicBezTo>
                    <a:pt x="262" y="320"/>
                    <a:pt x="266" y="324"/>
                    <a:pt x="266" y="330"/>
                  </a:cubicBezTo>
                  <a:cubicBezTo>
                    <a:pt x="266" y="336"/>
                    <a:pt x="262" y="341"/>
                    <a:pt x="256" y="341"/>
                  </a:cubicBezTo>
                  <a:close/>
                  <a:moveTo>
                    <a:pt x="256" y="298"/>
                  </a:moveTo>
                  <a:cubicBezTo>
                    <a:pt x="250" y="298"/>
                    <a:pt x="245" y="294"/>
                    <a:pt x="245" y="288"/>
                  </a:cubicBezTo>
                  <a:cubicBezTo>
                    <a:pt x="245" y="282"/>
                    <a:pt x="250" y="277"/>
                    <a:pt x="256" y="277"/>
                  </a:cubicBezTo>
                  <a:cubicBezTo>
                    <a:pt x="262" y="277"/>
                    <a:pt x="266" y="282"/>
                    <a:pt x="266" y="288"/>
                  </a:cubicBezTo>
                  <a:cubicBezTo>
                    <a:pt x="266" y="294"/>
                    <a:pt x="262" y="298"/>
                    <a:pt x="256" y="298"/>
                  </a:cubicBezTo>
                  <a:close/>
                  <a:moveTo>
                    <a:pt x="256" y="256"/>
                  </a:moveTo>
                  <a:cubicBezTo>
                    <a:pt x="250" y="256"/>
                    <a:pt x="245" y="251"/>
                    <a:pt x="245" y="245"/>
                  </a:cubicBezTo>
                  <a:cubicBezTo>
                    <a:pt x="245" y="239"/>
                    <a:pt x="250" y="234"/>
                    <a:pt x="256" y="234"/>
                  </a:cubicBezTo>
                  <a:cubicBezTo>
                    <a:pt x="262" y="234"/>
                    <a:pt x="266" y="239"/>
                    <a:pt x="266" y="245"/>
                  </a:cubicBezTo>
                  <a:cubicBezTo>
                    <a:pt x="266" y="251"/>
                    <a:pt x="262" y="256"/>
                    <a:pt x="256" y="256"/>
                  </a:cubicBezTo>
                  <a:close/>
                  <a:moveTo>
                    <a:pt x="256" y="213"/>
                  </a:moveTo>
                  <a:cubicBezTo>
                    <a:pt x="250" y="213"/>
                    <a:pt x="245" y="208"/>
                    <a:pt x="245" y="202"/>
                  </a:cubicBezTo>
                  <a:cubicBezTo>
                    <a:pt x="245" y="196"/>
                    <a:pt x="250" y="192"/>
                    <a:pt x="256" y="192"/>
                  </a:cubicBezTo>
                  <a:cubicBezTo>
                    <a:pt x="262" y="192"/>
                    <a:pt x="266" y="196"/>
                    <a:pt x="266" y="202"/>
                  </a:cubicBezTo>
                  <a:cubicBezTo>
                    <a:pt x="266" y="208"/>
                    <a:pt x="262" y="213"/>
                    <a:pt x="256" y="213"/>
                  </a:cubicBezTo>
                  <a:close/>
                  <a:moveTo>
                    <a:pt x="298" y="341"/>
                  </a:moveTo>
                  <a:cubicBezTo>
                    <a:pt x="292" y="341"/>
                    <a:pt x="288" y="336"/>
                    <a:pt x="288" y="330"/>
                  </a:cubicBezTo>
                  <a:cubicBezTo>
                    <a:pt x="288" y="324"/>
                    <a:pt x="292" y="320"/>
                    <a:pt x="298" y="320"/>
                  </a:cubicBezTo>
                  <a:cubicBezTo>
                    <a:pt x="304" y="320"/>
                    <a:pt x="309" y="324"/>
                    <a:pt x="309" y="330"/>
                  </a:cubicBezTo>
                  <a:cubicBezTo>
                    <a:pt x="309" y="336"/>
                    <a:pt x="304" y="341"/>
                    <a:pt x="298" y="341"/>
                  </a:cubicBezTo>
                  <a:close/>
                  <a:moveTo>
                    <a:pt x="298" y="298"/>
                  </a:moveTo>
                  <a:cubicBezTo>
                    <a:pt x="292" y="298"/>
                    <a:pt x="288" y="294"/>
                    <a:pt x="288" y="288"/>
                  </a:cubicBezTo>
                  <a:cubicBezTo>
                    <a:pt x="288" y="282"/>
                    <a:pt x="292" y="277"/>
                    <a:pt x="298" y="277"/>
                  </a:cubicBezTo>
                  <a:cubicBezTo>
                    <a:pt x="304" y="277"/>
                    <a:pt x="309" y="282"/>
                    <a:pt x="309" y="288"/>
                  </a:cubicBezTo>
                  <a:cubicBezTo>
                    <a:pt x="309" y="294"/>
                    <a:pt x="304" y="298"/>
                    <a:pt x="298" y="298"/>
                  </a:cubicBezTo>
                  <a:close/>
                  <a:moveTo>
                    <a:pt x="298" y="256"/>
                  </a:moveTo>
                  <a:cubicBezTo>
                    <a:pt x="292" y="256"/>
                    <a:pt x="288" y="251"/>
                    <a:pt x="288" y="245"/>
                  </a:cubicBezTo>
                  <a:cubicBezTo>
                    <a:pt x="288" y="239"/>
                    <a:pt x="292" y="234"/>
                    <a:pt x="298" y="234"/>
                  </a:cubicBezTo>
                  <a:cubicBezTo>
                    <a:pt x="304" y="234"/>
                    <a:pt x="309" y="239"/>
                    <a:pt x="309" y="245"/>
                  </a:cubicBezTo>
                  <a:cubicBezTo>
                    <a:pt x="309" y="251"/>
                    <a:pt x="304" y="256"/>
                    <a:pt x="298" y="256"/>
                  </a:cubicBezTo>
                  <a:close/>
                  <a:moveTo>
                    <a:pt x="298" y="213"/>
                  </a:moveTo>
                  <a:cubicBezTo>
                    <a:pt x="292" y="213"/>
                    <a:pt x="288" y="208"/>
                    <a:pt x="288" y="202"/>
                  </a:cubicBezTo>
                  <a:cubicBezTo>
                    <a:pt x="288" y="196"/>
                    <a:pt x="292" y="192"/>
                    <a:pt x="298" y="192"/>
                  </a:cubicBezTo>
                  <a:cubicBezTo>
                    <a:pt x="304" y="192"/>
                    <a:pt x="309" y="196"/>
                    <a:pt x="309" y="202"/>
                  </a:cubicBezTo>
                  <a:cubicBezTo>
                    <a:pt x="309" y="208"/>
                    <a:pt x="304" y="213"/>
                    <a:pt x="298" y="213"/>
                  </a:cubicBezTo>
                  <a:close/>
                  <a:moveTo>
                    <a:pt x="341" y="298"/>
                  </a:moveTo>
                  <a:cubicBezTo>
                    <a:pt x="335" y="298"/>
                    <a:pt x="330" y="294"/>
                    <a:pt x="330" y="288"/>
                  </a:cubicBezTo>
                  <a:cubicBezTo>
                    <a:pt x="330" y="282"/>
                    <a:pt x="335" y="277"/>
                    <a:pt x="341" y="277"/>
                  </a:cubicBezTo>
                  <a:cubicBezTo>
                    <a:pt x="347" y="277"/>
                    <a:pt x="352" y="282"/>
                    <a:pt x="352" y="288"/>
                  </a:cubicBezTo>
                  <a:cubicBezTo>
                    <a:pt x="352" y="294"/>
                    <a:pt x="347" y="298"/>
                    <a:pt x="341" y="298"/>
                  </a:cubicBezTo>
                  <a:close/>
                  <a:moveTo>
                    <a:pt x="341" y="256"/>
                  </a:moveTo>
                  <a:cubicBezTo>
                    <a:pt x="335" y="256"/>
                    <a:pt x="330" y="251"/>
                    <a:pt x="330" y="245"/>
                  </a:cubicBezTo>
                  <a:cubicBezTo>
                    <a:pt x="330" y="239"/>
                    <a:pt x="335" y="234"/>
                    <a:pt x="341" y="234"/>
                  </a:cubicBezTo>
                  <a:cubicBezTo>
                    <a:pt x="347" y="234"/>
                    <a:pt x="352" y="239"/>
                    <a:pt x="352" y="245"/>
                  </a:cubicBezTo>
                  <a:cubicBezTo>
                    <a:pt x="352" y="251"/>
                    <a:pt x="347" y="256"/>
                    <a:pt x="341" y="256"/>
                  </a:cubicBezTo>
                  <a:close/>
                  <a:moveTo>
                    <a:pt x="341" y="192"/>
                  </a:moveTo>
                  <a:cubicBezTo>
                    <a:pt x="347" y="192"/>
                    <a:pt x="352" y="196"/>
                    <a:pt x="352" y="202"/>
                  </a:cubicBezTo>
                  <a:cubicBezTo>
                    <a:pt x="352" y="208"/>
                    <a:pt x="347" y="213"/>
                    <a:pt x="341" y="213"/>
                  </a:cubicBezTo>
                  <a:cubicBezTo>
                    <a:pt x="335" y="213"/>
                    <a:pt x="330" y="208"/>
                    <a:pt x="330" y="202"/>
                  </a:cubicBezTo>
                  <a:cubicBezTo>
                    <a:pt x="330" y="196"/>
                    <a:pt x="335" y="192"/>
                    <a:pt x="341" y="19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384"/>
                  </a:moveTo>
                  <a:cubicBezTo>
                    <a:pt x="394" y="390"/>
                    <a:pt x="390" y="394"/>
                    <a:pt x="384" y="394"/>
                  </a:cubicBezTo>
                  <a:cubicBezTo>
                    <a:pt x="128" y="394"/>
                    <a:pt x="128" y="394"/>
                    <a:pt x="128" y="394"/>
                  </a:cubicBezTo>
                  <a:cubicBezTo>
                    <a:pt x="122" y="394"/>
                    <a:pt x="117" y="390"/>
                    <a:pt x="117" y="384"/>
                  </a:cubicBezTo>
                  <a:cubicBezTo>
                    <a:pt x="117" y="128"/>
                    <a:pt x="117" y="128"/>
                    <a:pt x="117" y="128"/>
                  </a:cubicBezTo>
                  <a:cubicBezTo>
                    <a:pt x="117" y="122"/>
                    <a:pt x="122" y="117"/>
                    <a:pt x="128" y="117"/>
                  </a:cubicBezTo>
                  <a:cubicBezTo>
                    <a:pt x="181" y="117"/>
                    <a:pt x="181" y="117"/>
                    <a:pt x="181" y="117"/>
                  </a:cubicBezTo>
                  <a:cubicBezTo>
                    <a:pt x="181" y="106"/>
                    <a:pt x="181" y="106"/>
                    <a:pt x="181" y="106"/>
                  </a:cubicBezTo>
                  <a:cubicBezTo>
                    <a:pt x="181" y="100"/>
                    <a:pt x="186" y="96"/>
                    <a:pt x="192" y="96"/>
                  </a:cubicBezTo>
                  <a:cubicBezTo>
                    <a:pt x="198" y="96"/>
                    <a:pt x="202" y="100"/>
                    <a:pt x="202" y="106"/>
                  </a:cubicBezTo>
                  <a:cubicBezTo>
                    <a:pt x="202" y="117"/>
                    <a:pt x="202" y="117"/>
                    <a:pt x="202" y="117"/>
                  </a:cubicBezTo>
                  <a:cubicBezTo>
                    <a:pt x="309" y="117"/>
                    <a:pt x="309" y="117"/>
                    <a:pt x="309" y="117"/>
                  </a:cubicBezTo>
                  <a:cubicBezTo>
                    <a:pt x="309" y="106"/>
                    <a:pt x="309" y="106"/>
                    <a:pt x="309" y="106"/>
                  </a:cubicBezTo>
                  <a:cubicBezTo>
                    <a:pt x="309" y="100"/>
                    <a:pt x="314" y="96"/>
                    <a:pt x="320" y="96"/>
                  </a:cubicBezTo>
                  <a:cubicBezTo>
                    <a:pt x="326" y="96"/>
                    <a:pt x="330" y="100"/>
                    <a:pt x="330" y="106"/>
                  </a:cubicBezTo>
                  <a:cubicBezTo>
                    <a:pt x="330" y="117"/>
                    <a:pt x="330" y="117"/>
                    <a:pt x="330" y="117"/>
                  </a:cubicBezTo>
                  <a:cubicBezTo>
                    <a:pt x="384" y="117"/>
                    <a:pt x="384" y="117"/>
                    <a:pt x="384" y="117"/>
                  </a:cubicBezTo>
                  <a:cubicBezTo>
                    <a:pt x="390" y="117"/>
                    <a:pt x="394" y="122"/>
                    <a:pt x="394" y="128"/>
                  </a:cubicBezTo>
                  <a:lnTo>
                    <a:pt x="394" y="38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a:defRPr/>
              </a:pPr>
              <a:endParaRPr lang="en-US" dirty="0">
                <a:solidFill>
                  <a:prstClr val="black"/>
                </a:solidFill>
                <a:latin typeface="Verdana"/>
              </a:endParaRPr>
            </a:p>
          </p:txBody>
        </p:sp>
        <p:sp>
          <p:nvSpPr>
            <p:cNvPr id="31" name="TextBox 30"/>
            <p:cNvSpPr txBox="1"/>
            <p:nvPr/>
          </p:nvSpPr>
          <p:spPr>
            <a:xfrm>
              <a:off x="6109802" y="3042624"/>
              <a:ext cx="2783255" cy="400110"/>
            </a:xfrm>
            <a:prstGeom prst="rect">
              <a:avLst/>
            </a:prstGeom>
            <a:noFill/>
          </p:spPr>
          <p:txBody>
            <a:bodyPr wrap="square" rtlCol="0">
              <a:spAutoFit/>
            </a:bodyPr>
            <a:lstStyle/>
            <a:p>
              <a:pPr>
                <a:defRPr/>
              </a:pPr>
              <a:r>
                <a:rPr lang="en-US" sz="2000" dirty="0">
                  <a:solidFill>
                    <a:prstClr val="white"/>
                  </a:solidFill>
                  <a:latin typeface="Verdana"/>
                </a:rPr>
                <a:t>October </a:t>
              </a:r>
              <a:r>
                <a:rPr lang="cs-CZ" sz="2000" dirty="0">
                  <a:solidFill>
                    <a:prstClr val="white"/>
                  </a:solidFill>
                  <a:latin typeface="Verdana"/>
                </a:rPr>
                <a:t>26</a:t>
              </a:r>
              <a:r>
                <a:rPr lang="cs-CZ" sz="2000" baseline="30000" dirty="0">
                  <a:solidFill>
                    <a:prstClr val="white"/>
                  </a:solidFill>
                  <a:latin typeface="Verdana"/>
                </a:rPr>
                <a:t>th</a:t>
              </a:r>
              <a:r>
                <a:rPr lang="en-US" sz="2000" dirty="0">
                  <a:solidFill>
                    <a:prstClr val="white"/>
                  </a:solidFill>
                  <a:latin typeface="Verdana"/>
                </a:rPr>
                <a:t>, 2017</a:t>
              </a:r>
            </a:p>
          </p:txBody>
        </p:sp>
      </p:grpSp>
      <p:cxnSp>
        <p:nvCxnSpPr>
          <p:cNvPr id="32" name="Straight Connector 31"/>
          <p:cNvCxnSpPr/>
          <p:nvPr/>
        </p:nvCxnSpPr>
        <p:spPr>
          <a:xfrm>
            <a:off x="2311227" y="1007976"/>
            <a:ext cx="8156579" cy="294"/>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33" name="Freeform 430"/>
          <p:cNvSpPr>
            <a:spLocks noChangeAspect="1" noEditPoints="1"/>
          </p:cNvSpPr>
          <p:nvPr/>
        </p:nvSpPr>
        <p:spPr bwMode="auto">
          <a:xfrm>
            <a:off x="1647515" y="6444086"/>
            <a:ext cx="319907" cy="319907"/>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defTabSz="554492">
              <a:defRPr/>
            </a:pPr>
            <a:endParaRPr lang="en-US" sz="1092" dirty="0">
              <a:solidFill>
                <a:prstClr val="black"/>
              </a:solidFill>
              <a:latin typeface="Verdana"/>
            </a:endParaRPr>
          </a:p>
        </p:txBody>
      </p:sp>
      <p:sp>
        <p:nvSpPr>
          <p:cNvPr id="34" name="Rectangle 33"/>
          <p:cNvSpPr/>
          <p:nvPr/>
        </p:nvSpPr>
        <p:spPr>
          <a:xfrm>
            <a:off x="1967421" y="6458787"/>
            <a:ext cx="6721852" cy="523220"/>
          </a:xfrm>
          <a:prstGeom prst="rect">
            <a:avLst/>
          </a:prstGeom>
        </p:spPr>
        <p:txBody>
          <a:bodyPr wrap="square">
            <a:spAutoFit/>
          </a:bodyPr>
          <a:lstStyle/>
          <a:p>
            <a:pPr defTabSz="554492">
              <a:spcBef>
                <a:spcPts val="411"/>
              </a:spcBef>
              <a:buSzPct val="100000"/>
              <a:defRPr/>
            </a:pPr>
            <a:r>
              <a:rPr lang="en-US" sz="1400" i="1" dirty="0">
                <a:solidFill>
                  <a:srgbClr val="FFFFFF"/>
                </a:solidFill>
                <a:latin typeface="Verdana"/>
              </a:rPr>
              <a:t>For more information please </a:t>
            </a:r>
            <a:r>
              <a:rPr lang="cs-CZ" sz="1400" i="1" dirty="0">
                <a:solidFill>
                  <a:srgbClr val="FFFFFF"/>
                </a:solidFill>
                <a:latin typeface="Verdana"/>
              </a:rPr>
              <a:t>contact </a:t>
            </a:r>
            <a:r>
              <a:rPr lang="cs-CZ" sz="1400" b="1" i="1" dirty="0">
                <a:solidFill>
                  <a:srgbClr val="62B5E5"/>
                </a:solidFill>
                <a:latin typeface="Verdana"/>
              </a:rPr>
              <a:t>Pavel Šimák</a:t>
            </a:r>
            <a:r>
              <a:rPr lang="en-US" sz="1400" b="1" i="1" dirty="0">
                <a:solidFill>
                  <a:srgbClr val="0076A8"/>
                </a:solidFill>
                <a:latin typeface="Verdana"/>
              </a:rPr>
              <a:t/>
            </a:r>
            <a:br>
              <a:rPr lang="en-US" sz="1400" b="1" i="1" dirty="0">
                <a:solidFill>
                  <a:srgbClr val="0076A8"/>
                </a:solidFill>
                <a:latin typeface="Verdana"/>
              </a:rPr>
            </a:br>
            <a:endParaRPr lang="en-US" sz="1400" b="1" i="1" dirty="0">
              <a:solidFill>
                <a:srgbClr val="0076A8"/>
              </a:solidFill>
              <a:latin typeface="Verdana"/>
            </a:endParaRPr>
          </a:p>
        </p:txBody>
      </p:sp>
    </p:spTree>
    <p:extLst>
      <p:ext uri="{BB962C8B-B14F-4D97-AF65-F5344CB8AC3E}">
        <p14:creationId xmlns:p14="http://schemas.microsoft.com/office/powerpoint/2010/main" val="410355332"/>
      </p:ext>
    </p:extLst>
  </p:cSld>
  <p:clrMapOvr>
    <a:overrideClrMapping bg1="lt1" tx1="dk1" bg2="lt2" tx2="dk2" accent1="accent1" accent2="accent2" accent3="accent3" accent4="accent4" accent5="accent5" accent6="accent6" hlink="hlink" folHlink="folHlink"/>
  </p:clrMapOvr>
  <p:transition spd="slow" advClick="0" advTm="14000">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pPr>
              <a:lnSpc>
                <a:spcPts val="5040"/>
              </a:lnSpc>
            </a:pPr>
            <a:r>
              <a:rPr lang="en-US" sz="3200" b="0" smtClean="0"/>
              <a:t>Now for the 10</a:t>
            </a:r>
            <a:r>
              <a:rPr lang="en-US" sz="3200" b="0" baseline="30000" smtClean="0"/>
              <a:t>th</a:t>
            </a:r>
            <a:r>
              <a:rPr lang="en-US" sz="3200" b="0" smtClean="0"/>
              <a:t> time, </a:t>
            </a:r>
            <a:r>
              <a:rPr lang="en-US" sz="4400" noProof="0" smtClean="0"/>
              <a:t>SheXO is back!</a:t>
            </a:r>
            <a:r>
              <a:rPr lang="en-US" sz="3200" b="0" noProof="0" smtClean="0"/>
              <a:t/>
            </a:r>
            <a:br>
              <a:rPr lang="en-US" sz="3200" b="0" noProof="0" smtClean="0"/>
            </a:br>
            <a:endParaRPr lang="en-US" sz="3200" b="0" noProof="0" dirty="0"/>
          </a:p>
        </p:txBody>
      </p:sp>
      <p:pic>
        <p:nvPicPr>
          <p:cNvPr id="3" name="Picture 2"/>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38045220"/>
      </p:ext>
    </p:extLst>
  </p:cSld>
  <p:clrMapOvr>
    <a:masterClrMapping/>
  </p:clrMapOvr>
  <p:transition spd="slow" advClick="0" advTm="14000">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20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cs-CZ" sz="3200" b="1" i="0" u="none" strike="noStrike" kern="1200" cap="none" spc="0" normalizeH="0" baseline="0" noProof="0" dirty="0" smtClean="0">
                <a:ln>
                  <a:noFill/>
                </a:ln>
                <a:solidFill>
                  <a:srgbClr val="92D050"/>
                </a:solidFill>
                <a:effectLst/>
                <a:uLnTx/>
                <a:uFillTx/>
                <a:latin typeface="Verdana" panose="020B0604030504040204" pitchFamily="34" charset="0"/>
                <a:ea typeface="Verdana" panose="020B0604030504040204" pitchFamily="34" charset="0"/>
                <a:cs typeface="Verdana" panose="020B0604030504040204" pitchFamily="34" charset="0"/>
              </a:rPr>
              <a:t>Medal for Deloite Legal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prstClr val="white"/>
                </a:solidFill>
                <a:effectLst/>
                <a:uLnTx/>
                <a:uFillTx/>
                <a:latin typeface="Verdana"/>
                <a:ea typeface="+mn-ea"/>
                <a:cs typeface="+mn-cs"/>
              </a:rPr>
              <a:t>Ambruz </a:t>
            </a:r>
            <a:r>
              <a:rPr kumimoji="0" lang="en-GB" sz="1800" b="1" i="0" u="none" strike="noStrike" kern="1200" cap="none" spc="0" normalizeH="0" baseline="0" noProof="0" dirty="0">
                <a:ln>
                  <a:noFill/>
                </a:ln>
                <a:solidFill>
                  <a:prstClr val="white"/>
                </a:solidFill>
                <a:effectLst/>
                <a:uLnTx/>
                <a:uFillTx/>
                <a:latin typeface="Verdana"/>
                <a:ea typeface="+mn-ea"/>
                <a:cs typeface="+mn-cs"/>
              </a:rPr>
              <a:t>&amp; Dark Deloitte Legal</a:t>
            </a:r>
            <a:r>
              <a:rPr kumimoji="0" lang="en-GB" sz="1800" b="0" i="0" u="none" strike="noStrike" kern="1200" cap="none" spc="0" normalizeH="0" baseline="0" noProof="0" dirty="0">
                <a:ln>
                  <a:noFill/>
                </a:ln>
                <a:solidFill>
                  <a:prstClr val="white"/>
                </a:solidFill>
                <a:effectLst/>
                <a:uLnTx/>
                <a:uFillTx/>
                <a:latin typeface="Verdana"/>
                <a:ea typeface="+mn-ea"/>
                <a:cs typeface="+mn-cs"/>
              </a:rPr>
              <a:t> has received the </a:t>
            </a:r>
            <a:r>
              <a:rPr kumimoji="0" lang="cs-CZ" sz="1800" b="1" i="0" u="none" strike="noStrike" kern="1200" cap="none" spc="0" normalizeH="0" baseline="0" noProof="0" dirty="0" smtClean="0">
                <a:ln>
                  <a:noFill/>
                </a:ln>
                <a:solidFill>
                  <a:srgbClr val="92D050"/>
                </a:solidFill>
                <a:effectLst/>
                <a:uLnTx/>
                <a:uFillTx/>
                <a:latin typeface="Verdana"/>
                <a:ea typeface="Verdana" panose="020B0604030504040204" pitchFamily="34" charset="0"/>
                <a:cs typeface="Verdana" panose="020B0604030504040204" pitchFamily="34" charset="0"/>
              </a:rPr>
              <a:t>Czech Law Firm of The Year 2017 </a:t>
            </a:r>
            <a:r>
              <a:rPr kumimoji="0" lang="en-GB" sz="1800" b="0" i="0" u="none" strike="noStrike" kern="1200" cap="none" spc="0" normalizeH="0" baseline="0" noProof="0" dirty="0">
                <a:ln>
                  <a:noFill/>
                </a:ln>
                <a:solidFill>
                  <a:prstClr val="white"/>
                </a:solidFill>
                <a:effectLst/>
                <a:uLnTx/>
                <a:uFillTx/>
                <a:latin typeface="Verdana"/>
                <a:ea typeface="+mn-ea"/>
                <a:cs typeface="+mn-cs"/>
              </a:rPr>
              <a:t>award in the category of </a:t>
            </a: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Labour Law</a:t>
            </a:r>
            <a:r>
              <a:rPr kumimoji="0" lang="en-US" sz="1800" b="0" i="0" u="none" strike="noStrike" kern="1200" cap="none" spc="0" normalizeH="0" baseline="0" noProof="0" dirty="0">
                <a:ln>
                  <a:noFill/>
                </a:ln>
                <a:solidFill>
                  <a:prstClr val="white"/>
                </a:solidFill>
                <a:effectLst/>
                <a:uLnTx/>
                <a:uFillTx/>
                <a:latin typeface="Verdana"/>
                <a:ea typeface="+mn-ea"/>
                <a:cs typeface="+mn-cs"/>
              </a:rPr>
              <a:t>.</a:t>
            </a:r>
            <a:r>
              <a:rPr kumimoji="0" lang="cs-CZ" sz="1800" b="0" i="0" u="none" strike="noStrike" kern="1200" cap="none" spc="0" normalizeH="0" baseline="0" noProof="0" dirty="0" smtClean="0">
                <a:ln>
                  <a:noFill/>
                </a:ln>
                <a:solidFill>
                  <a:prstClr val="white"/>
                </a:solidFill>
                <a:effectLst/>
                <a:uLnTx/>
                <a:uFillTx/>
                <a:latin typeface="Verdana"/>
                <a:ea typeface="+mn-ea"/>
                <a:cs typeface="+mn-cs"/>
              </a:rPr>
              <a:t> </a:t>
            </a:r>
            <a:endParaRPr kumimoji="0" lang="en-US"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white"/>
                </a:solidFill>
                <a:effectLst/>
                <a:uLnTx/>
                <a:uFillTx/>
                <a:latin typeface="Verdana"/>
                <a:ea typeface="+mn-ea"/>
                <a:cs typeface="+mn-cs"/>
              </a:rPr>
              <a:t>The </a:t>
            </a:r>
            <a:r>
              <a:rPr kumimoji="0" lang="en-GB" sz="1800" b="0" i="0" u="none" strike="noStrike" kern="1200" cap="none" spc="0" normalizeH="0" baseline="0" noProof="0" dirty="0">
                <a:ln>
                  <a:noFill/>
                </a:ln>
                <a:solidFill>
                  <a:prstClr val="white"/>
                </a:solidFill>
                <a:effectLst/>
                <a:uLnTx/>
                <a:uFillTx/>
                <a:latin typeface="Verdana"/>
                <a:ea typeface="+mn-ea"/>
                <a:cs typeface="+mn-cs"/>
              </a:rPr>
              <a:t>lawyers also successfully defended last year’s ranking among </a:t>
            </a:r>
            <a:endParaRPr kumimoji="0" lang="en-GB"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prstClr val="white"/>
                </a:solidFill>
                <a:effectLst/>
                <a:uLnTx/>
                <a:uFillTx/>
                <a:latin typeface="Verdana"/>
                <a:ea typeface="+mn-ea"/>
                <a:cs typeface="+mn-cs"/>
              </a:rPr>
              <a:t>Highly </a:t>
            </a:r>
            <a:r>
              <a:rPr kumimoji="0" lang="en-GB" sz="1800" b="1" i="0" u="none" strike="noStrike" kern="1200" cap="none" spc="0" normalizeH="0" baseline="0" noProof="0" dirty="0">
                <a:ln>
                  <a:noFill/>
                </a:ln>
                <a:solidFill>
                  <a:prstClr val="white"/>
                </a:solidFill>
                <a:effectLst/>
                <a:uLnTx/>
                <a:uFillTx/>
                <a:latin typeface="Verdana"/>
                <a:ea typeface="+mn-ea"/>
                <a:cs typeface="+mn-cs"/>
              </a:rPr>
              <a:t>Recommended Law Offices</a:t>
            </a:r>
            <a:r>
              <a:rPr kumimoji="0" lang="en-GB" sz="1800" b="0" i="0" u="none" strike="noStrike" kern="1200" cap="none" spc="0" normalizeH="0" baseline="0" noProof="0" dirty="0">
                <a:ln>
                  <a:noFill/>
                </a:ln>
                <a:solidFill>
                  <a:prstClr val="white"/>
                </a:solidFill>
                <a:effectLst/>
                <a:uLnTx/>
                <a:uFillTx/>
                <a:latin typeface="Verdana"/>
                <a:ea typeface="+mn-ea"/>
                <a:cs typeface="+mn-cs"/>
              </a:rPr>
              <a:t> in the area of </a:t>
            </a:r>
            <a:r>
              <a:rPr kumimoji="0" lang="en-GB" sz="1800" b="1" i="0" u="none" strike="noStrike" kern="1200" cap="none" spc="0" normalizeH="0" baseline="0" noProof="0" dirty="0">
                <a:ln>
                  <a:noFill/>
                </a:ln>
                <a:solidFill>
                  <a:srgbClr val="92D050"/>
                </a:solidFill>
                <a:effectLst/>
                <a:uLnTx/>
                <a:uFillTx/>
                <a:latin typeface="Verdana"/>
                <a:ea typeface="+mn-ea"/>
                <a:cs typeface="+mn-cs"/>
              </a:rPr>
              <a:t>Tax </a:t>
            </a: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Law</a:t>
            </a:r>
            <a:r>
              <a:rPr kumimoji="0" lang="en-GB" sz="1800" b="0" i="0" u="none" strike="noStrike" kern="1200" cap="none" spc="0" normalizeH="0" baseline="0" noProof="0" dirty="0">
                <a:ln>
                  <a:noFill/>
                </a:ln>
                <a:solidFill>
                  <a:prstClr val="white"/>
                </a:solidFill>
                <a:effectLst/>
                <a:uLnTx/>
                <a:uFillTx/>
                <a:latin typeface="Verdana"/>
                <a:ea typeface="+mn-ea"/>
                <a:cs typeface="+mn-cs"/>
              </a:rPr>
              <a:t>.</a:t>
            </a:r>
            <a:endParaRPr kumimoji="0" lang="en-GB" sz="1800" b="1"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white"/>
                </a:solidFill>
                <a:effectLst/>
                <a:uLnTx/>
                <a:uFillTx/>
                <a:latin typeface="Verdana"/>
                <a:ea typeface="+mn-ea"/>
                <a:cs typeface="+mn-cs"/>
              </a:rPr>
              <a:t>And </a:t>
            </a:r>
            <a:r>
              <a:rPr kumimoji="0" lang="en-GB" sz="1800" b="0" i="0" u="none" strike="noStrike" kern="1200" cap="none" spc="0" normalizeH="0" baseline="0" noProof="0" dirty="0">
                <a:ln>
                  <a:noFill/>
                </a:ln>
                <a:solidFill>
                  <a:prstClr val="white"/>
                </a:solidFill>
                <a:effectLst/>
                <a:uLnTx/>
                <a:uFillTx/>
                <a:latin typeface="Verdana"/>
                <a:ea typeface="+mn-ea"/>
                <a:cs typeface="+mn-cs"/>
              </a:rPr>
              <a:t>it also became a </a:t>
            </a:r>
            <a:r>
              <a:rPr kumimoji="0" lang="en-GB" sz="1800" b="1" i="0" u="none" strike="noStrike" kern="1200" cap="none" spc="0" normalizeH="0" baseline="0" noProof="0" dirty="0">
                <a:ln>
                  <a:noFill/>
                </a:ln>
                <a:solidFill>
                  <a:prstClr val="white"/>
                </a:solidFill>
                <a:effectLst/>
                <a:uLnTx/>
                <a:uFillTx/>
                <a:latin typeface="Verdana"/>
                <a:ea typeface="+mn-ea"/>
                <a:cs typeface="+mn-cs"/>
              </a:rPr>
              <a:t>Recommended Law Office</a:t>
            </a:r>
            <a:r>
              <a:rPr kumimoji="0" lang="en-GB" sz="1800" b="0" i="0" u="none" strike="noStrike" kern="1200" cap="none" spc="0" normalizeH="0" baseline="0" noProof="0" dirty="0">
                <a:ln>
                  <a:noFill/>
                </a:ln>
                <a:solidFill>
                  <a:prstClr val="white"/>
                </a:solidFill>
                <a:effectLst/>
                <a:uLnTx/>
                <a:uFillTx/>
                <a:latin typeface="Verdana"/>
                <a:ea typeface="+mn-ea"/>
                <a:cs typeface="+mn-cs"/>
              </a:rPr>
              <a:t> </a:t>
            </a:r>
            <a:endParaRPr kumimoji="0" lang="en-GB"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white"/>
                </a:solidFill>
                <a:effectLst/>
                <a:uLnTx/>
                <a:uFillTx/>
                <a:latin typeface="Verdana"/>
                <a:ea typeface="+mn-ea"/>
                <a:cs typeface="+mn-cs"/>
              </a:rPr>
              <a:t>in </a:t>
            </a:r>
            <a:r>
              <a:rPr kumimoji="0" lang="en-GB" sz="1800" b="0" i="0" u="none" strike="noStrike" kern="1200" cap="none" spc="0" normalizeH="0" baseline="0" noProof="0" dirty="0">
                <a:ln>
                  <a:noFill/>
                </a:ln>
                <a:solidFill>
                  <a:prstClr val="white"/>
                </a:solidFill>
                <a:effectLst/>
                <a:uLnTx/>
                <a:uFillTx/>
                <a:latin typeface="Verdana"/>
                <a:ea typeface="+mn-ea"/>
                <a:cs typeface="+mn-cs"/>
              </a:rPr>
              <a:t>the following categories</a:t>
            </a:r>
            <a:r>
              <a:rPr kumimoji="0" lang="en-GB" sz="1800" b="0" i="0" u="none" strike="noStrike" kern="1200" cap="none" spc="0" normalizeH="0" baseline="0" noProof="0" dirty="0" smtClean="0">
                <a:ln>
                  <a:noFill/>
                </a:ln>
                <a:solidFill>
                  <a:prstClr val="white"/>
                </a:solidFill>
                <a:effectLst/>
                <a:uLnTx/>
                <a:uFillTx/>
                <a:latin typeface="Verdana"/>
                <a:ea typeface="+mn-ea"/>
                <a:cs typeface="+mn-cs"/>
              </a:rPr>
              <a:t>:</a:t>
            </a:r>
            <a:endParaRPr kumimoji="0" lang="en-US" sz="18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Corporate Law</a:t>
            </a:r>
            <a:endParaRPr kumimoji="0" lang="cs-CZ" sz="1800" b="0" i="0" u="none" strike="noStrike" kern="1200" cap="none" spc="0" normalizeH="0" baseline="0" noProof="0" dirty="0">
              <a:ln>
                <a:noFill/>
              </a:ln>
              <a:solidFill>
                <a:srgbClr val="92D05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D050"/>
                </a:solidFill>
                <a:effectLst/>
                <a:uLnTx/>
                <a:uFillTx/>
                <a:latin typeface="Verdana"/>
                <a:ea typeface="+mn-ea"/>
                <a:cs typeface="+mn-cs"/>
              </a:rPr>
              <a:t>Development and Real Estate </a:t>
            </a: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Projects</a:t>
            </a:r>
            <a:endParaRPr kumimoji="0" lang="cs-CZ" sz="1800" b="0" i="0" u="none" strike="noStrike" kern="1200" cap="none" spc="0" normalizeH="0" baseline="0" noProof="0" dirty="0">
              <a:ln>
                <a:noFill/>
              </a:ln>
              <a:solidFill>
                <a:srgbClr val="92D05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D050"/>
                </a:solidFill>
                <a:effectLst/>
                <a:uLnTx/>
                <a:uFillTx/>
                <a:latin typeface="Verdana"/>
                <a:ea typeface="+mn-ea"/>
                <a:cs typeface="+mn-cs"/>
              </a:rPr>
              <a:t>Mergers and </a:t>
            </a: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Acquisitions</a:t>
            </a:r>
            <a:endParaRPr kumimoji="0" lang="cs-CZ" sz="1800" b="0" i="0" u="none" strike="noStrike" kern="1200" cap="none" spc="0" normalizeH="0" baseline="0" noProof="0" dirty="0">
              <a:ln>
                <a:noFill/>
              </a:ln>
              <a:solidFill>
                <a:srgbClr val="92D05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92D050"/>
                </a:solidFill>
                <a:effectLst/>
                <a:uLnTx/>
                <a:uFillTx/>
                <a:latin typeface="Verdana"/>
                <a:ea typeface="+mn-ea"/>
                <a:cs typeface="+mn-cs"/>
              </a:rPr>
              <a:t>Intellectual </a:t>
            </a:r>
            <a:r>
              <a:rPr kumimoji="0" lang="en-GB" sz="1800" b="1" i="0" u="none" strike="noStrike" kern="1200" cap="none" spc="0" normalizeH="0" baseline="0" noProof="0" dirty="0" smtClean="0">
                <a:ln>
                  <a:noFill/>
                </a:ln>
                <a:solidFill>
                  <a:srgbClr val="92D050"/>
                </a:solidFill>
                <a:effectLst/>
                <a:uLnTx/>
                <a:uFillTx/>
                <a:latin typeface="Verdana"/>
                <a:ea typeface="+mn-ea"/>
                <a:cs typeface="+mn-cs"/>
              </a:rPr>
              <a:t>Property</a:t>
            </a:r>
            <a:endParaRPr kumimoji="0" lang="cs-CZ" sz="1800" b="0" i="0" u="none" strike="noStrike" kern="1200" cap="none" spc="0" normalizeH="0" baseline="0" noProof="0" dirty="0">
              <a:ln>
                <a:noFill/>
              </a:ln>
              <a:solidFill>
                <a:srgbClr val="92D05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dirty="0" smtClean="0">
                <a:ln>
                  <a:noFill/>
                </a:ln>
                <a:solidFill>
                  <a:srgbClr val="92D050"/>
                </a:solidFill>
                <a:effectLst/>
                <a:uLnTx/>
                <a:uFillTx/>
                <a:latin typeface="Verdana"/>
                <a:ea typeface="+mn-ea"/>
                <a:cs typeface="+mn-cs"/>
              </a:rPr>
              <a:t> </a:t>
            </a:r>
            <a:endParaRPr kumimoji="0" lang="cs-CZ" sz="1800" b="0" i="0" u="none" strike="noStrike" kern="1200" cap="none" spc="0" normalizeH="0" baseline="0" noProof="0" dirty="0">
              <a:ln>
                <a:noFill/>
              </a:ln>
              <a:solidFill>
                <a:srgbClr val="92D05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100" b="0" i="0" u="none" strike="noStrike" kern="1200" cap="none" spc="0" normalizeH="0" baseline="0" noProof="0" dirty="0">
                <a:ln>
                  <a:noFill/>
                </a:ln>
                <a:solidFill>
                  <a:prstClr val="white"/>
                </a:solidFill>
                <a:effectLst/>
                <a:uLnTx/>
                <a:uFillTx/>
                <a:latin typeface="Verdan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2000"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6" name="Rectangle 5"/>
          <p:cNvSpPr/>
          <p:nvPr/>
        </p:nvSpPr>
        <p:spPr>
          <a:xfrm>
            <a:off x="519422" y="6194972"/>
            <a:ext cx="6566451"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smtClean="0">
                <a:ln>
                  <a:noFill/>
                </a:ln>
                <a:solidFill>
                  <a:prstClr val="white"/>
                </a:solidFill>
                <a:effectLst/>
                <a:uLnTx/>
                <a:uFillTx/>
                <a:latin typeface="Verdana"/>
                <a:ea typeface="+mn-ea"/>
                <a:cs typeface="+mn-cs"/>
              </a:rPr>
              <a:t>For </a:t>
            </a:r>
            <a:r>
              <a:rPr kumimoji="0" lang="en-GB" sz="1800" b="0" i="1" u="none" strike="noStrike" kern="1200" cap="none" spc="0" normalizeH="0" baseline="0" noProof="0" dirty="0">
                <a:ln>
                  <a:noFill/>
                </a:ln>
                <a:solidFill>
                  <a:prstClr val="white"/>
                </a:solidFill>
                <a:effectLst/>
                <a:uLnTx/>
                <a:uFillTx/>
                <a:latin typeface="Verdana"/>
                <a:ea typeface="+mn-ea"/>
                <a:cs typeface="+mn-cs"/>
              </a:rPr>
              <a:t>more information please contact </a:t>
            </a:r>
            <a:r>
              <a:rPr kumimoji="0" lang="cs-CZ" sz="1800" b="1" i="1" u="none" strike="noStrike" kern="1200" cap="none" spc="0" normalizeH="0" baseline="0" noProof="0" dirty="0" smtClean="0">
                <a:ln>
                  <a:noFill/>
                </a:ln>
                <a:solidFill>
                  <a:srgbClr val="62B5E5"/>
                </a:solidFill>
                <a:effectLst/>
                <a:uLnTx/>
                <a:uFillTx/>
                <a:latin typeface="Verdana"/>
                <a:ea typeface="+mn-ea"/>
                <a:cs typeface="+mn-cs"/>
              </a:rPr>
              <a:t>Dominik Hrodek</a:t>
            </a:r>
            <a:endParaRPr kumimoji="0" lang="cs-CZ"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8" name="Freeform 430"/>
          <p:cNvSpPr>
            <a:spLocks noChangeAspect="1" noEditPoints="1"/>
          </p:cNvSpPr>
          <p:nvPr/>
        </p:nvSpPr>
        <p:spPr bwMode="auto">
          <a:xfrm>
            <a:off x="121339" y="6194972"/>
            <a:ext cx="333112" cy="333112"/>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Verdana"/>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1600" y="3852818"/>
            <a:ext cx="4209714" cy="280647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637" y="414826"/>
            <a:ext cx="2407721" cy="1115476"/>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606" y="166255"/>
            <a:ext cx="2279394" cy="2148394"/>
          </a:xfrm>
          <a:prstGeom prst="rect">
            <a:avLst/>
          </a:prstGeom>
        </p:spPr>
      </p:pic>
    </p:spTree>
    <p:extLst>
      <p:ext uri="{BB962C8B-B14F-4D97-AF65-F5344CB8AC3E}">
        <p14:creationId xmlns:p14="http://schemas.microsoft.com/office/powerpoint/2010/main" val="169039240"/>
      </p:ext>
    </p:extLst>
  </p:cSld>
  <p:clrMapOvr>
    <a:masterClrMapping/>
  </p:clrMapOvr>
  <p:transition spd="slow" advClick="0" advTm="14000">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21860" y="1892298"/>
            <a:ext cx="5592012" cy="324000"/>
          </a:xfrm>
        </p:spPr>
        <p:txBody>
          <a:bodyPr/>
          <a:lstStyle/>
          <a:p>
            <a:r>
              <a:rPr lang="en-US" noProof="0" dirty="0" smtClean="0"/>
              <a:t>ABSL CONFERENCE</a:t>
            </a:r>
            <a:endParaRPr lang="en-US" noProof="0" dirty="0"/>
          </a:p>
        </p:txBody>
      </p:sp>
      <p:sp>
        <p:nvSpPr>
          <p:cNvPr id="4" name="Subtitle 3"/>
          <p:cNvSpPr>
            <a:spLocks noGrp="1"/>
          </p:cNvSpPr>
          <p:nvPr>
            <p:ph type="subTitle" idx="1"/>
          </p:nvPr>
        </p:nvSpPr>
        <p:spPr>
          <a:xfrm>
            <a:off x="421859" y="2306942"/>
            <a:ext cx="3859195" cy="2786605"/>
          </a:xfrm>
        </p:spPr>
        <p:txBody>
          <a:bodyPr/>
          <a:lstStyle/>
          <a:p>
            <a:r>
              <a:rPr lang="en-US" sz="1200" noProof="0" dirty="0" smtClean="0"/>
              <a:t>On October 19</a:t>
            </a:r>
            <a:r>
              <a:rPr lang="en-US" sz="1200" baseline="30000" noProof="0" dirty="0" smtClean="0"/>
              <a:t>th</a:t>
            </a:r>
            <a:r>
              <a:rPr lang="en-US" sz="1200" dirty="0" smtClean="0"/>
              <a:t>, we participated in the ABSL Conference as a Platinum partner, with several speakers from Deloitte covering different subjects, and </a:t>
            </a:r>
            <a:r>
              <a:rPr lang="en-US" sz="1200" noProof="0" dirty="0" smtClean="0"/>
              <a:t>Pavel </a:t>
            </a:r>
            <a:r>
              <a:rPr lang="en-US" sz="1200" noProof="0" dirty="0" err="1" smtClean="0"/>
              <a:t>Šimák</a:t>
            </a:r>
            <a:r>
              <a:rPr lang="en-US" sz="1200" noProof="0" dirty="0" smtClean="0"/>
              <a:t> and Milan </a:t>
            </a:r>
            <a:r>
              <a:rPr lang="en-US" sz="1200" noProof="0" dirty="0" err="1" smtClean="0"/>
              <a:t>Kulhánek</a:t>
            </a:r>
            <a:r>
              <a:rPr lang="en-US" sz="1200" noProof="0" dirty="0" smtClean="0"/>
              <a:t> awarding prizes at the event. </a:t>
            </a:r>
          </a:p>
          <a:p>
            <a:endParaRPr lang="en-US" sz="1050" b="1" dirty="0" smtClean="0"/>
          </a:p>
          <a:p>
            <a:endParaRPr lang="en-US" sz="1050" b="1" dirty="0" smtClean="0"/>
          </a:p>
          <a:p>
            <a:r>
              <a:rPr lang="en-US" sz="1200" b="1" dirty="0">
                <a:solidFill>
                  <a:schemeClr val="accent1"/>
                </a:solidFill>
              </a:rPr>
              <a:t>Topics Covered</a:t>
            </a:r>
          </a:p>
          <a:p>
            <a:r>
              <a:rPr lang="en-US" sz="1200" b="1" dirty="0" smtClean="0"/>
              <a:t>Talent </a:t>
            </a:r>
            <a:r>
              <a:rPr lang="en-US" sz="1200" b="1" dirty="0"/>
              <a:t>management</a:t>
            </a:r>
            <a:r>
              <a:rPr lang="en-US" sz="1200" dirty="0"/>
              <a:t> and retention strategies to keep winning.</a:t>
            </a:r>
          </a:p>
          <a:p>
            <a:r>
              <a:rPr lang="en-US" sz="1200" b="1" dirty="0"/>
              <a:t>Robotics and automation</a:t>
            </a:r>
            <a:r>
              <a:rPr lang="en-US" sz="1200" dirty="0"/>
              <a:t> - not just a luxury but a MUST-HAVE.</a:t>
            </a:r>
          </a:p>
          <a:p>
            <a:r>
              <a:rPr lang="en-US" sz="1200" b="1" dirty="0"/>
              <a:t>Future workplaces</a:t>
            </a:r>
            <a:r>
              <a:rPr lang="en-US" sz="1200" dirty="0"/>
              <a:t> and driving your business with your property strategies.</a:t>
            </a:r>
          </a:p>
          <a:p>
            <a:r>
              <a:rPr lang="en-US" sz="1200" b="1" dirty="0"/>
              <a:t>The Business services roadmap</a:t>
            </a:r>
            <a:r>
              <a:rPr lang="en-US" sz="1200" dirty="0"/>
              <a:t> for 2030 and beyond.</a:t>
            </a:r>
          </a:p>
          <a:p>
            <a:r>
              <a:rPr lang="en-US" sz="1200" b="1" dirty="0"/>
              <a:t>Education for GBS</a:t>
            </a:r>
            <a:r>
              <a:rPr lang="en-US" sz="1200" dirty="0"/>
              <a:t> - partnerships to drive and deliver the future talent we nee</a:t>
            </a:r>
          </a:p>
          <a:p>
            <a:endParaRPr lang="en-US" sz="1050" noProof="0" dirty="0" smtClean="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136811" y="2451098"/>
            <a:ext cx="4470400" cy="33528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726038" y="2482167"/>
            <a:ext cx="4434894" cy="3326171"/>
          </a:xfrm>
          <a:prstGeom prst="rect">
            <a:avLst/>
          </a:prstGeom>
        </p:spPr>
      </p:pic>
      <p:sp>
        <p:nvSpPr>
          <p:cNvPr id="12" name="Subtitle 3"/>
          <p:cNvSpPr txBox="1">
            <a:spLocks/>
          </p:cNvSpPr>
          <p:nvPr/>
        </p:nvSpPr>
        <p:spPr bwMode="gray">
          <a:xfrm>
            <a:off x="421859" y="5985138"/>
            <a:ext cx="3591340" cy="2786605"/>
          </a:xfrm>
          <a:prstGeom prst="rect">
            <a:avLst/>
          </a:prstGeom>
        </p:spPr>
        <p:txBody>
          <a:bodyPr vert="horz" lIns="0" tIns="0" rIns="0" bIns="0" rtlCol="0">
            <a:noAutofit/>
          </a:bodyPr>
          <a:lstStyle>
            <a:lvl1pPr marL="0" indent="0" algn="l" defTabSz="1219170" rtl="0" eaLnBrk="1" latinLnBrk="0" hangingPunct="1">
              <a:lnSpc>
                <a:spcPct val="100000"/>
              </a:lnSpc>
              <a:spcBef>
                <a:spcPts val="0"/>
              </a:spcBef>
              <a:spcAft>
                <a:spcPts val="0"/>
              </a:spcAft>
              <a:buSzPct val="100000"/>
              <a:buFont typeface="Arial" panose="020B0604020202020204" pitchFamily="34" charset="0"/>
              <a:buNone/>
              <a:defRPr sz="1600" b="0" kern="1200">
                <a:solidFill>
                  <a:schemeClr val="bg1"/>
                </a:solidFill>
                <a:latin typeface="+mn-lt"/>
                <a:ea typeface="+mn-ea"/>
                <a:cs typeface="+mn-cs"/>
              </a:defRPr>
            </a:lvl1pPr>
            <a:lvl2pPr marL="609585" indent="0" algn="ctr" defTabSz="1219170" rtl="0" eaLnBrk="1" latinLnBrk="0" hangingPunct="1">
              <a:spcBef>
                <a:spcPts val="0"/>
              </a:spcBef>
              <a:spcAft>
                <a:spcPts val="1333"/>
              </a:spcAft>
              <a:buClrTx/>
              <a:buSzPct val="100000"/>
              <a:buFont typeface="Arial"/>
              <a:buNone/>
              <a:defRPr lang="en-US" sz="2667" b="1" kern="1200">
                <a:solidFill>
                  <a:schemeClr val="tx1"/>
                </a:solidFill>
                <a:latin typeface="+mn-lt"/>
                <a:ea typeface="+mn-ea"/>
                <a:cs typeface="+mn-cs"/>
              </a:defRPr>
            </a:lvl2pPr>
            <a:lvl3pPr marL="1219170" indent="0" algn="ctr" defTabSz="1219170" rtl="0" eaLnBrk="1" latinLnBrk="0" hangingPunct="1">
              <a:spcBef>
                <a:spcPts val="0"/>
              </a:spcBef>
              <a:spcAft>
                <a:spcPts val="1333"/>
              </a:spcAft>
              <a:buClrTx/>
              <a:buSzPct val="100000"/>
              <a:buFont typeface="Arial" panose="020B0604020202020204" pitchFamily="34" charset="0"/>
              <a:buNone/>
              <a:defRPr lang="en-US" sz="2400" kern="1200">
                <a:solidFill>
                  <a:schemeClr val="tx1"/>
                </a:solidFill>
                <a:latin typeface="+mn-lt"/>
                <a:ea typeface="+mn-ea"/>
                <a:cs typeface="+mn-cs"/>
              </a:defRPr>
            </a:lvl3pPr>
            <a:lvl4pPr marL="1828754" indent="0" algn="ctr" defTabSz="1219170" rtl="0" eaLnBrk="1" latinLnBrk="0" hangingPunct="1">
              <a:spcBef>
                <a:spcPts val="0"/>
              </a:spcBef>
              <a:spcAft>
                <a:spcPts val="1333"/>
              </a:spcAft>
              <a:buClrTx/>
              <a:buSzPct val="100000"/>
              <a:buFont typeface="Verdana" panose="020B0604030504040204" pitchFamily="34" charset="0"/>
              <a:buNone/>
              <a:defRPr lang="en-US" sz="2133" kern="1200" baseline="0">
                <a:solidFill>
                  <a:schemeClr val="tx1"/>
                </a:solidFill>
                <a:latin typeface="+mn-lt"/>
                <a:ea typeface="+mn-ea"/>
                <a:cs typeface="+mn-cs"/>
              </a:defRPr>
            </a:lvl4pPr>
            <a:lvl5pPr marL="2438339" indent="0" algn="ctr" defTabSz="1064657" rtl="0" eaLnBrk="1" latinLnBrk="0" hangingPunct="1">
              <a:spcBef>
                <a:spcPts val="0"/>
              </a:spcBef>
              <a:spcAft>
                <a:spcPts val="1333"/>
              </a:spcAft>
              <a:buClrTx/>
              <a:buSzPct val="100000"/>
              <a:buFont typeface="Verdana" panose="020B0604030504040204" pitchFamily="34" charset="0"/>
              <a:buNone/>
              <a:tabLst/>
              <a:defRPr lang="en-US" sz="2133" kern="1200" baseline="0">
                <a:solidFill>
                  <a:schemeClr val="tx1"/>
                </a:solidFill>
                <a:latin typeface="+mn-lt"/>
                <a:ea typeface="+mn-ea"/>
                <a:cs typeface="+mn-cs"/>
              </a:defRPr>
            </a:lvl5pPr>
            <a:lvl6pPr marL="3047924"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6pPr>
            <a:lvl7pPr marL="3657509" indent="0" algn="ctr" defTabSz="1219170" rtl="0" eaLnBrk="1" latinLnBrk="0" hangingPunct="1">
              <a:spcBef>
                <a:spcPts val="0"/>
              </a:spcBef>
              <a:spcAft>
                <a:spcPts val="1333"/>
              </a:spcAft>
              <a:buFont typeface="Verdana" panose="020B0604030504040204" pitchFamily="34" charset="0"/>
              <a:buNone/>
              <a:defRPr sz="2133" kern="1200">
                <a:solidFill>
                  <a:schemeClr val="tx1"/>
                </a:solidFill>
                <a:latin typeface="+mn-lt"/>
                <a:ea typeface="+mn-ea"/>
                <a:cs typeface="+mn-cs"/>
              </a:defRPr>
            </a:lvl7pPr>
            <a:lvl8pPr marL="4267093"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8pPr>
            <a:lvl9pPr marL="4876678" indent="0" algn="ctr" defTabSz="1219170" rtl="0" eaLnBrk="1" latinLnBrk="0" hangingPunct="1">
              <a:spcBef>
                <a:spcPts val="0"/>
              </a:spcBef>
              <a:spcAft>
                <a:spcPts val="1333"/>
              </a:spcAft>
              <a:buFont typeface="Verdana" panose="020B0604030504040204" pitchFamily="34" charset="0"/>
              <a:buNone/>
              <a:defRPr sz="2133" kern="1200" baseline="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0" lang="en-US" sz="1200" b="0" i="1" u="none" strike="noStrike" kern="1200" cap="none" spc="0" normalizeH="0" baseline="0" noProof="0" dirty="0" smtClean="0">
                <a:ln>
                  <a:noFill/>
                </a:ln>
                <a:solidFill>
                  <a:prstClr val="white"/>
                </a:solidFill>
                <a:effectLst/>
                <a:uLnTx/>
                <a:uFillTx/>
                <a:latin typeface="Verdana"/>
                <a:ea typeface="+mn-ea"/>
                <a:cs typeface="+mn-cs"/>
              </a:rPr>
              <a:t>For more information contact </a:t>
            </a:r>
          </a:p>
          <a:p>
            <a:pPr marL="0" marR="0" lvl="0" indent="0" algn="l" defTabSz="1219170"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0" lang="en-US" sz="1200" b="1" i="0" u="none" strike="noStrike" kern="1200" cap="none" spc="0" normalizeH="0" baseline="0" noProof="0" dirty="0" smtClean="0">
                <a:ln>
                  <a:noFill/>
                </a:ln>
                <a:solidFill>
                  <a:srgbClr val="86BC25"/>
                </a:solidFill>
                <a:effectLst/>
                <a:uLnTx/>
                <a:uFillTx/>
                <a:latin typeface="Verdana"/>
                <a:ea typeface="+mn-ea"/>
                <a:cs typeface="+mn-cs"/>
              </a:rPr>
              <a:t>Pavel </a:t>
            </a:r>
            <a:r>
              <a:rPr kumimoji="0" lang="en-US" sz="1200" b="1" i="0" u="none" strike="noStrike" kern="1200" cap="none" spc="0" normalizeH="0" baseline="0" noProof="0" dirty="0" err="1" smtClean="0">
                <a:ln>
                  <a:noFill/>
                </a:ln>
                <a:solidFill>
                  <a:srgbClr val="86BC25"/>
                </a:solidFill>
                <a:effectLst/>
                <a:uLnTx/>
                <a:uFillTx/>
                <a:latin typeface="Verdana"/>
                <a:ea typeface="+mn-ea"/>
                <a:cs typeface="+mn-cs"/>
              </a:rPr>
              <a:t>Šimák</a:t>
            </a:r>
            <a:r>
              <a:rPr kumimoji="0" lang="en-US" sz="1200" b="1" i="0" u="none" strike="noStrike" kern="1200" cap="none" spc="0" normalizeH="0" baseline="0" noProof="0" dirty="0" smtClean="0">
                <a:ln>
                  <a:noFill/>
                </a:ln>
                <a:solidFill>
                  <a:srgbClr val="86BC25"/>
                </a:solidFill>
                <a:effectLst/>
                <a:uLnTx/>
                <a:uFillTx/>
                <a:latin typeface="Verdana"/>
                <a:ea typeface="+mn-ea"/>
                <a:cs typeface="+mn-cs"/>
              </a:rPr>
              <a:t> </a:t>
            </a:r>
            <a:r>
              <a:rPr kumimoji="0" lang="en-US" sz="1200" b="0" i="0" u="none" strike="noStrike" kern="1200" cap="none" spc="0" normalizeH="0" baseline="0" noProof="0" dirty="0" smtClean="0">
                <a:ln>
                  <a:noFill/>
                </a:ln>
                <a:solidFill>
                  <a:prstClr val="white"/>
                </a:solidFill>
                <a:effectLst/>
                <a:uLnTx/>
                <a:uFillTx/>
                <a:latin typeface="Verdana"/>
                <a:ea typeface="+mn-ea"/>
                <a:cs typeface="+mn-cs"/>
              </a:rPr>
              <a:t>or </a:t>
            </a:r>
            <a:r>
              <a:rPr kumimoji="0" lang="en-US" sz="1200" b="1" i="0" u="none" strike="noStrike" kern="1200" cap="none" spc="0" normalizeH="0" baseline="0" noProof="0" dirty="0" smtClean="0">
                <a:ln>
                  <a:noFill/>
                </a:ln>
                <a:solidFill>
                  <a:srgbClr val="86BC25"/>
                </a:solidFill>
                <a:effectLst/>
                <a:uLnTx/>
                <a:uFillTx/>
                <a:latin typeface="Verdana"/>
                <a:ea typeface="+mn-ea"/>
                <a:cs typeface="+mn-cs"/>
              </a:rPr>
              <a:t>Milan </a:t>
            </a:r>
            <a:r>
              <a:rPr kumimoji="0" lang="en-US" sz="1200" b="1" i="0" u="none" strike="noStrike" kern="1200" cap="none" spc="0" normalizeH="0" baseline="0" noProof="0" dirty="0" err="1" smtClean="0">
                <a:ln>
                  <a:noFill/>
                </a:ln>
                <a:solidFill>
                  <a:srgbClr val="86BC25"/>
                </a:solidFill>
                <a:effectLst/>
                <a:uLnTx/>
                <a:uFillTx/>
                <a:latin typeface="Verdana"/>
                <a:ea typeface="+mn-ea"/>
                <a:cs typeface="+mn-cs"/>
              </a:rPr>
              <a:t>Kulhánek</a:t>
            </a:r>
            <a:endParaRPr kumimoji="0" lang="en-US" sz="1200" b="1" i="0" u="none" strike="noStrike" kern="1200" cap="none" spc="0" normalizeH="0" baseline="0" noProof="0" dirty="0">
              <a:ln>
                <a:noFill/>
              </a:ln>
              <a:solidFill>
                <a:srgbClr val="86BC25"/>
              </a:solidFill>
              <a:effectLst/>
              <a:uLnTx/>
              <a:uFillTx/>
              <a:latin typeface="Verdana"/>
              <a:ea typeface="+mn-ea"/>
              <a:cs typeface="+mn-cs"/>
            </a:endParaRPr>
          </a:p>
        </p:txBody>
      </p:sp>
    </p:spTree>
    <p:extLst>
      <p:ext uri="{BB962C8B-B14F-4D97-AF65-F5344CB8AC3E}">
        <p14:creationId xmlns:p14="http://schemas.microsoft.com/office/powerpoint/2010/main" val="91464541"/>
      </p:ext>
    </p:extLst>
  </p:cSld>
  <p:clrMapOvr>
    <a:masterClrMapping/>
  </p:clrMapOvr>
  <p:transition spd="slow" advClick="0" advTm="14000">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793" y="17249"/>
          <a:ext cx="1791" cy="1791"/>
        </p:xfrm>
        <a:graphic>
          <a:graphicData uri="http://schemas.openxmlformats.org/presentationml/2006/ole">
            <mc:AlternateContent xmlns:mc="http://schemas.openxmlformats.org/markup-compatibility/2006">
              <mc:Choice xmlns:v="urn:schemas-microsoft-com:vml" Requires="v">
                <p:oleObj spid="_x0000_s14348"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793" y="17249"/>
                        <a:ext cx="1791" cy="1791"/>
                      </a:xfrm>
                      <a:prstGeom prst="rect">
                        <a:avLst/>
                      </a:prstGeom>
                    </p:spPr>
                  </p:pic>
                </p:oleObj>
              </mc:Fallback>
            </mc:AlternateContent>
          </a:graphicData>
        </a:graphic>
      </p:graphicFrame>
      <p:sp>
        <p:nvSpPr>
          <p:cNvPr id="4" name="Title 3"/>
          <p:cNvSpPr>
            <a:spLocks noGrp="1"/>
          </p:cNvSpPr>
          <p:nvPr>
            <p:ph type="title"/>
          </p:nvPr>
        </p:nvSpPr>
        <p:spPr>
          <a:xfrm>
            <a:off x="432000" y="367604"/>
            <a:ext cx="11162349" cy="508977"/>
          </a:xfrm>
        </p:spPr>
        <p:txBody>
          <a:bodyPr/>
          <a:lstStyle/>
          <a:p>
            <a:r>
              <a:rPr lang="en-US" sz="2800" b="1" dirty="0">
                <a:latin typeface="Verdana" panose="020B0604030504040204" pitchFamily="34" charset="0"/>
                <a:ea typeface="Verdana" panose="020B0604030504040204" pitchFamily="34" charset="0"/>
                <a:cs typeface="Verdana" panose="020B0604030504040204" pitchFamily="34" charset="0"/>
              </a:rPr>
              <a:t>Deloitte becomes a business Partner of HC </a:t>
            </a:r>
            <a:r>
              <a:rPr lang="en-US" sz="2800" b="1" dirty="0" err="1">
                <a:latin typeface="Verdana" panose="020B0604030504040204" pitchFamily="34" charset="0"/>
                <a:ea typeface="Verdana" panose="020B0604030504040204" pitchFamily="34" charset="0"/>
                <a:cs typeface="Verdana" panose="020B0604030504040204" pitchFamily="34" charset="0"/>
              </a:rPr>
              <a:t>Škoda</a:t>
            </a:r>
            <a:r>
              <a:rPr lang="en-US" sz="2800" b="1" dirty="0">
                <a:latin typeface="Verdana" panose="020B0604030504040204" pitchFamily="34" charset="0"/>
                <a:ea typeface="Verdana" panose="020B0604030504040204" pitchFamily="34" charset="0"/>
                <a:cs typeface="Verdana" panose="020B0604030504040204" pitchFamily="34" charset="0"/>
              </a:rPr>
              <a:t> </a:t>
            </a:r>
            <a:r>
              <a:rPr lang="en-US" sz="2800" b="1" dirty="0" err="1">
                <a:latin typeface="Verdana" panose="020B0604030504040204" pitchFamily="34" charset="0"/>
                <a:ea typeface="Verdana" panose="020B0604030504040204" pitchFamily="34" charset="0"/>
                <a:cs typeface="Verdana" panose="020B0604030504040204" pitchFamily="34" charset="0"/>
              </a:rPr>
              <a:t>Plzeň</a:t>
            </a:r>
            <a:r>
              <a:rPr lang="cs-CZ" sz="2800" b="1" dirty="0" smtClean="0">
                <a:latin typeface="Verdana" panose="020B0604030504040204" pitchFamily="34" charset="0"/>
                <a:ea typeface="Verdana" panose="020B0604030504040204" pitchFamily="34" charset="0"/>
                <a:cs typeface="Verdana" panose="020B0604030504040204" pitchFamily="34" charset="0"/>
              </a:rPr>
              <a:t/>
            </a:r>
            <a:br>
              <a:rPr lang="cs-CZ" sz="2800" b="1" dirty="0" smtClean="0">
                <a:latin typeface="Verdana" panose="020B0604030504040204" pitchFamily="34" charset="0"/>
                <a:ea typeface="Verdana" panose="020B0604030504040204" pitchFamily="34" charset="0"/>
                <a:cs typeface="Verdana" panose="020B0604030504040204" pitchFamily="34" charset="0"/>
              </a:rPr>
            </a:br>
            <a:endParaRPr lang="en-US" sz="2800" b="1"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p:cNvPicPr>
            <a:picLocks noChangeAspect="1"/>
          </p:cNvPicPr>
          <p:nvPr/>
        </p:nvPicPr>
        <p:blipFill>
          <a:blip r:embed="rId6"/>
          <a:stretch>
            <a:fillRect/>
          </a:stretch>
        </p:blipFill>
        <p:spPr>
          <a:xfrm>
            <a:off x="6090625" y="3423626"/>
            <a:ext cx="10751" cy="10751"/>
          </a:xfrm>
          <a:prstGeom prst="rect">
            <a:avLst/>
          </a:prstGeom>
        </p:spPr>
      </p:pic>
      <p:pic>
        <p:nvPicPr>
          <p:cNvPr id="18" name="Picture 17"/>
          <p:cNvPicPr>
            <a:picLocks noChangeAspect="1"/>
          </p:cNvPicPr>
          <p:nvPr/>
        </p:nvPicPr>
        <p:blipFill>
          <a:blip r:embed="rId6"/>
          <a:stretch>
            <a:fillRect/>
          </a:stretch>
        </p:blipFill>
        <p:spPr>
          <a:xfrm>
            <a:off x="6091970" y="2897105"/>
            <a:ext cx="8063" cy="8063"/>
          </a:xfrm>
          <a:prstGeom prst="rect">
            <a:avLst/>
          </a:prstGeom>
        </p:spPr>
      </p:pic>
      <p:sp>
        <p:nvSpPr>
          <p:cNvPr id="6" name="Rectangle 5"/>
          <p:cNvSpPr/>
          <p:nvPr/>
        </p:nvSpPr>
        <p:spPr>
          <a:xfrm>
            <a:off x="-132518" y="1703602"/>
            <a:ext cx="4326761" cy="3600986"/>
          </a:xfrm>
          <a:prstGeom prst="rect">
            <a:avLst/>
          </a:prstGeom>
        </p:spPr>
        <p:txBody>
          <a:bodyPr wrap="square" anchor="t">
            <a:spAutoFit/>
          </a:bodyPr>
          <a:lstStyle/>
          <a:p>
            <a:pPr marL="457200" marR="0" lvl="1" indent="0" algn="l" defTabSz="914400" rtl="0" eaLnBrk="1" fontAlgn="auto" latinLnBrk="0" hangingPunct="1">
              <a:lnSpc>
                <a:spcPct val="100000"/>
              </a:lnSpc>
              <a:spcBef>
                <a:spcPts val="600"/>
              </a:spcBef>
              <a:spcAft>
                <a:spcPts val="0"/>
              </a:spcAft>
              <a:buClrTx/>
              <a:buSzPct val="100000"/>
              <a:buFontTx/>
              <a:buNone/>
              <a:tabLst/>
              <a:defRPr/>
            </a:pPr>
            <a:endParaRPr kumimoji="0" lang="en-US" sz="18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endParaRPr>
          </a:p>
          <a:p>
            <a:pPr marL="742950" marR="0" lvl="1" indent="-285750" algn="l" defTabSz="914400" rtl="0" eaLnBrk="1" fontAlgn="auto" latinLnBrk="0" hangingPunct="1">
              <a:lnSpc>
                <a:spcPct val="100000"/>
              </a:lnSpc>
              <a:spcBef>
                <a:spcPts val="600"/>
              </a:spcBef>
              <a:spcAft>
                <a:spcPts val="0"/>
              </a:spcAft>
              <a:buClrTx/>
              <a:buSzPct val="100000"/>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The </a:t>
            </a:r>
            <a:r>
              <a:rPr kumimoji="0" lang="en-US" sz="2000" b="1" i="0" u="none" strike="noStrike" kern="1200" cap="none" spc="0" normalizeH="0" baseline="0" noProof="0" dirty="0" err="1">
                <a:ln>
                  <a:noFill/>
                </a:ln>
                <a:solidFill>
                  <a:prstClr val="white"/>
                </a:solidFill>
                <a:effectLst/>
                <a:uLnTx/>
                <a:uFillTx/>
                <a:latin typeface="Verdana"/>
                <a:ea typeface="Verdana" panose="020B0604030504040204" pitchFamily="34" charset="0"/>
                <a:cs typeface="Verdana" panose="020B0604030504040204" pitchFamily="34" charset="0"/>
              </a:rPr>
              <a:t>Škoda</a:t>
            </a:r>
            <a:r>
              <a:rPr kumimoji="0" lang="en-US" sz="2000" b="1"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 </a:t>
            </a:r>
            <a:r>
              <a:rPr kumimoji="0" lang="en-US" sz="2000" b="1" i="0" u="none" strike="noStrike" kern="1200" cap="none" spc="0" normalizeH="0" baseline="0" noProof="0" dirty="0" err="1">
                <a:ln>
                  <a:noFill/>
                </a:ln>
                <a:solidFill>
                  <a:prstClr val="white"/>
                </a:solidFill>
                <a:effectLst/>
                <a:uLnTx/>
                <a:uFillTx/>
                <a:latin typeface="Verdana"/>
                <a:ea typeface="Verdana" panose="020B0604030504040204" pitchFamily="34" charset="0"/>
                <a:cs typeface="Verdana" panose="020B0604030504040204" pitchFamily="34" charset="0"/>
              </a:rPr>
              <a:t>Plzeň</a:t>
            </a:r>
            <a:r>
              <a:rPr kumimoji="0" lang="en-US" sz="2000" b="1"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 Hockey Club </a:t>
            </a:r>
            <a:r>
              <a:rPr kumimoji="0" lang="en-US"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has revealed another significant partner for the ongoing </a:t>
            </a:r>
            <a:r>
              <a:rPr kumimoji="0" lang="en-US"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t>season</a:t>
            </a:r>
            <a:r>
              <a:rPr kumimoji="0" lang="cs-CZ"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t/>
            </a:r>
            <a:br>
              <a:rPr kumimoji="0" lang="cs-CZ"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br>
            <a:r>
              <a:rPr kumimoji="0" lang="cs-CZ"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
            </a:r>
            <a:br>
              <a:rPr kumimoji="0" lang="cs-CZ"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br>
            <a:endParaRPr kumimoji="0" lang="cs-CZ"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endParaRPr>
          </a:p>
          <a:p>
            <a:pPr marL="742950" marR="0" lvl="1" indent="-285750" algn="l" defTabSz="914400" rtl="0" eaLnBrk="1" fontAlgn="auto" latinLnBrk="0" hangingPunct="1">
              <a:lnSpc>
                <a:spcPct val="100000"/>
              </a:lnSpc>
              <a:spcBef>
                <a:spcPts val="600"/>
              </a:spcBef>
              <a:spcAft>
                <a:spcPts val="0"/>
              </a:spcAft>
              <a:buClrTx/>
              <a:buSzPct val="100000"/>
              <a:buFont typeface="Arial" panose="020B0604020202020204" pitchFamily="34" charset="0"/>
              <a:buChar char="•"/>
              <a:tabLst/>
              <a:defRPr/>
            </a:pPr>
            <a:r>
              <a:rPr kumimoji="0" lang="cs-CZ"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t>T</a:t>
            </a:r>
            <a:r>
              <a:rPr kumimoji="0" lang="en-US"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t>ax </a:t>
            </a:r>
            <a:r>
              <a:rPr kumimoji="0" lang="en-US"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and legal advisory services to be newly provided by </a:t>
            </a:r>
            <a:r>
              <a:rPr kumimoji="0" lang="en-US" sz="2000" b="1"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Deloitte</a:t>
            </a:r>
            <a:r>
              <a:rPr kumimoji="0" lang="en-US" sz="2000"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a:t>
            </a:r>
            <a:endParaRPr kumimoji="0" lang="en-US" sz="20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endParaRPr>
          </a:p>
        </p:txBody>
      </p:sp>
      <p:cxnSp>
        <p:nvCxnSpPr>
          <p:cNvPr id="14" name="Straight Connector 13"/>
          <p:cNvCxnSpPr/>
          <p:nvPr/>
        </p:nvCxnSpPr>
        <p:spPr>
          <a:xfrm>
            <a:off x="432000" y="10284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80042" y="3703869"/>
            <a:ext cx="4957314" cy="1000274"/>
          </a:xfrm>
          <a:prstGeom prst="rect">
            <a:avLst/>
          </a:prstGeom>
        </p:spPr>
        <p:txBody>
          <a:bodyPr wrap="square">
            <a:spAutoFit/>
          </a:bodyPr>
          <a:lstStyle/>
          <a:p>
            <a:pPr marL="457200" marR="0" lvl="1" indent="0" algn="l" defTabSz="914400" rtl="0" eaLnBrk="1" fontAlgn="auto" latinLnBrk="0" hangingPunct="1">
              <a:lnSpc>
                <a:spcPct val="100000"/>
              </a:lnSpc>
              <a:spcBef>
                <a:spcPts val="600"/>
              </a:spcBef>
              <a:spcAft>
                <a:spcPts val="0"/>
              </a:spcAft>
              <a:buClrTx/>
              <a:buSzPct val="100000"/>
              <a:buFontTx/>
              <a:buNone/>
              <a:tabLst/>
              <a:defRPr/>
            </a:pPr>
            <a:endParaRPr kumimoji="0" lang="en-US" sz="18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endParaRPr>
          </a:p>
          <a:p>
            <a:pPr marL="457200" marR="0" lvl="1" indent="0" algn="l" defTabSz="914400" rtl="0" eaLnBrk="1" fontAlgn="auto" latinLnBrk="0" hangingPunct="1">
              <a:lnSpc>
                <a:spcPct val="100000"/>
              </a:lnSpc>
              <a:spcBef>
                <a:spcPts val="600"/>
              </a:spcBef>
              <a:spcAft>
                <a:spcPts val="0"/>
              </a:spcAft>
              <a:buClrTx/>
              <a:buSzPct val="100000"/>
              <a:buFontTx/>
              <a:buNone/>
              <a:tabLst/>
              <a:defRPr/>
            </a:pPr>
            <a:r>
              <a:rPr kumimoji="0" lang="cs-CZ" sz="18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t/>
            </a:r>
            <a:br>
              <a:rPr kumimoji="0" lang="cs-CZ" sz="18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rPr>
            </a:br>
            <a:endParaRPr kumimoji="0" lang="cs-CZ" sz="1800" b="0" i="0" u="none" strike="noStrike" kern="1200" cap="none" spc="0" normalizeH="0" baseline="0" noProof="0" dirty="0" smtClean="0">
              <a:ln>
                <a:noFill/>
              </a:ln>
              <a:solidFill>
                <a:prstClr val="white"/>
              </a:solidFill>
              <a:effectLst/>
              <a:uLnTx/>
              <a:uFillTx/>
              <a:latin typeface="Verdana"/>
              <a:ea typeface="Verdana" panose="020B0604030504040204" pitchFamily="34" charset="0"/>
              <a:cs typeface="Verdana" panose="020B0604030504040204" pitchFamily="34" charset="0"/>
            </a:endParaRPr>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6803" y="1304412"/>
            <a:ext cx="7137930" cy="4758620"/>
          </a:xfrm>
          <a:prstGeom prst="rect">
            <a:avLst/>
          </a:prstGeom>
        </p:spPr>
      </p:pic>
      <p:sp>
        <p:nvSpPr>
          <p:cNvPr id="15" name="Rectangle 14"/>
          <p:cNvSpPr/>
          <p:nvPr/>
        </p:nvSpPr>
        <p:spPr>
          <a:xfrm>
            <a:off x="432000" y="6192079"/>
            <a:ext cx="1073800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Verdana"/>
                <a:ea typeface="+mn-ea"/>
                <a:cs typeface="+mn-cs"/>
              </a:rPr>
              <a:t>For more information please </a:t>
            </a:r>
            <a:r>
              <a:rPr kumimoji="0" lang="en-US" sz="1600" b="0" i="1" u="none" strike="noStrike" kern="1200" cap="none" spc="0" normalizeH="0" baseline="0" noProof="0" dirty="0" smtClean="0">
                <a:ln>
                  <a:noFill/>
                </a:ln>
                <a:solidFill>
                  <a:prstClr val="white"/>
                </a:solidFill>
                <a:effectLst/>
                <a:uLnTx/>
                <a:uFillTx/>
                <a:latin typeface="Verdana"/>
                <a:ea typeface="+mn-ea"/>
                <a:cs typeface="+mn-cs"/>
              </a:rPr>
              <a:t>contact</a:t>
            </a:r>
            <a:r>
              <a:rPr kumimoji="0" lang="cs-CZ" sz="1600" b="0" i="1" u="none" strike="noStrike" kern="1200" cap="none" spc="0" normalizeH="0" baseline="0" noProof="0" dirty="0" smtClean="0">
                <a:ln>
                  <a:noFill/>
                </a:ln>
                <a:solidFill>
                  <a:prstClr val="white"/>
                </a:solidFill>
                <a:effectLst/>
                <a:uLnTx/>
                <a:uFillTx/>
                <a:latin typeface="Verdana"/>
                <a:ea typeface="+mn-ea"/>
                <a:cs typeface="+mn-cs"/>
              </a:rPr>
              <a:t> </a:t>
            </a:r>
            <a:r>
              <a:rPr kumimoji="0" lang="cs-CZ" sz="1600" b="1" i="1" u="none" strike="noStrike" kern="1200" cap="none" spc="0" normalizeH="0" baseline="0" noProof="0" dirty="0" smtClean="0">
                <a:ln>
                  <a:noFill/>
                </a:ln>
                <a:solidFill>
                  <a:srgbClr val="62B5E5"/>
                </a:solidFill>
                <a:effectLst/>
                <a:uLnTx/>
                <a:uFillTx/>
                <a:latin typeface="Verdana"/>
                <a:ea typeface="+mn-ea"/>
                <a:cs typeface="+mn-cs"/>
              </a:rPr>
              <a:t>Antonín Weber</a:t>
            </a:r>
            <a:endParaRPr kumimoji="0" lang="en-US" sz="1600" b="1" i="1" u="none" strike="noStrike" kern="1200" cap="none" spc="0" normalizeH="0" baseline="0" noProof="0" dirty="0">
              <a:ln>
                <a:noFill/>
              </a:ln>
              <a:solidFill>
                <a:srgbClr val="62B5E5"/>
              </a:solidFill>
              <a:effectLst/>
              <a:uLnTx/>
              <a:uFillTx/>
              <a:latin typeface="Verdana"/>
              <a:ea typeface="+mn-ea"/>
              <a:cs typeface="+mn-cs"/>
            </a:endParaRPr>
          </a:p>
        </p:txBody>
      </p:sp>
    </p:spTree>
    <p:extLst>
      <p:ext uri="{BB962C8B-B14F-4D97-AF65-F5344CB8AC3E}">
        <p14:creationId xmlns:p14="http://schemas.microsoft.com/office/powerpoint/2010/main" val="1047182284"/>
      </p:ext>
    </p:extLst>
  </p:cSld>
  <p:clrMapOvr>
    <a:masterClrMapping/>
  </p:clrMapOvr>
  <p:transition spd="slow" advClick="0" advTm="14000">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77838" y="296863"/>
            <a:ext cx="10817235" cy="468894"/>
          </a:xfrm>
        </p:spPr>
        <p:txBody>
          <a:bodyPr>
            <a:noAutofit/>
          </a:bodyPr>
          <a:lstStyle/>
          <a:p>
            <a:pPr algn="l"/>
            <a:r>
              <a:rPr lang="en-US" sz="3600" b="1" dirty="0" smtClean="0">
                <a:solidFill>
                  <a:schemeClr val="bg1"/>
                </a:solidFill>
              </a:rPr>
              <a:t>Business Breakfast</a:t>
            </a:r>
          </a:p>
        </p:txBody>
      </p:sp>
      <p:sp>
        <p:nvSpPr>
          <p:cNvPr id="10" name="Subtitle 2"/>
          <p:cNvSpPr txBox="1">
            <a:spLocks/>
          </p:cNvSpPr>
          <p:nvPr/>
        </p:nvSpPr>
        <p:spPr>
          <a:xfrm>
            <a:off x="5471605" y="3590050"/>
            <a:ext cx="6282246" cy="2791700"/>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Marek Kouril and his </a:t>
            </a:r>
            <a:r>
              <a:rPr kumimoji="0" lang="en-US" sz="2000" b="0" i="0" u="none" strike="noStrike" kern="1200" cap="none" spc="0" normalizeH="0" baseline="0" noProof="0" dirty="0" smtClean="0">
                <a:ln>
                  <a:noFill/>
                </a:ln>
                <a:solidFill>
                  <a:srgbClr val="62B5E5"/>
                </a:solidFill>
                <a:effectLst/>
                <a:uLnTx/>
                <a:uFillTx/>
                <a:latin typeface="Verdana"/>
                <a:ea typeface="+mn-ea"/>
                <a:cs typeface="+mn-cs"/>
              </a:rPr>
              <a:t>Finance Transformation team </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held a </a:t>
            </a:r>
            <a:r>
              <a:rPr kumimoji="0" lang="en-US" sz="2000" b="0" i="0" u="none" strike="noStrike" kern="1200" cap="none" spc="0" normalizeH="0" baseline="0" noProof="0" dirty="0" smtClean="0">
                <a:ln>
                  <a:noFill/>
                </a:ln>
                <a:solidFill>
                  <a:srgbClr val="62B5E5"/>
                </a:solidFill>
                <a:effectLst/>
                <a:uLnTx/>
                <a:uFillTx/>
                <a:latin typeface="Verdana"/>
                <a:ea typeface="+mn-ea"/>
                <a:cs typeface="+mn-cs"/>
              </a:rPr>
              <a:t>breakfast for CFOs </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and other heads of finance departments. In this forum, they discussed the </a:t>
            </a:r>
            <a:r>
              <a:rPr kumimoji="0" lang="en-US" sz="2000" b="0" i="0" u="none" strike="noStrike" kern="1200" cap="none" spc="0" normalizeH="0" baseline="0" noProof="0" dirty="0" smtClean="0">
                <a:ln>
                  <a:noFill/>
                </a:ln>
                <a:solidFill>
                  <a:srgbClr val="62B5E5"/>
                </a:solidFill>
                <a:effectLst/>
                <a:uLnTx/>
                <a:uFillTx/>
                <a:latin typeface="Verdana"/>
                <a:ea typeface="+mn-ea"/>
                <a:cs typeface="+mn-cs"/>
              </a:rPr>
              <a:t>findings of a survey </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conducted by the </a:t>
            </a:r>
            <a:r>
              <a:rPr kumimoji="0" lang="en-US" sz="2000" b="0" i="0" u="none" strike="noStrike" kern="1200" cap="none" spc="0" normalizeH="0" baseline="0" noProof="0" dirty="0">
                <a:ln>
                  <a:noFill/>
                </a:ln>
                <a:solidFill>
                  <a:prstClr val="white"/>
                </a:solidFill>
                <a:effectLst/>
                <a:uLnTx/>
                <a:uFillTx/>
                <a:latin typeface="Verdana"/>
                <a:ea typeface="+mn-ea"/>
                <a:cs typeface="+mn-cs"/>
              </a:rPr>
              <a:t>t</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eam in September and </a:t>
            </a:r>
            <a:r>
              <a:rPr kumimoji="0" lang="en-US" sz="2000" b="0" i="0" u="none" strike="noStrike" kern="1200" cap="none" spc="0" normalizeH="0" baseline="0" noProof="0" dirty="0" smtClean="0">
                <a:ln>
                  <a:noFill/>
                </a:ln>
                <a:solidFill>
                  <a:srgbClr val="62B5E5"/>
                </a:solidFill>
                <a:effectLst/>
                <a:uLnTx/>
                <a:uFillTx/>
                <a:latin typeface="Verdana"/>
                <a:ea typeface="+mn-ea"/>
                <a:cs typeface="+mn-cs"/>
              </a:rPr>
              <a:t>current trends </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in planning, budgeting and forecasting.</a:t>
            </a:r>
            <a:endParaRPr kumimoji="0" lang="en-US" sz="2000" b="0" i="0" u="none" strike="noStrike" kern="1200" cap="none" spc="0" normalizeH="0" baseline="0" noProof="0" dirty="0">
              <a:ln>
                <a:noFill/>
              </a:ln>
              <a:solidFill>
                <a:prstClr val="white"/>
              </a:solidFill>
              <a:effectLst/>
              <a:uLnTx/>
              <a:uFillTx/>
              <a:latin typeface="Verdana"/>
              <a:ea typeface="+mn-ea"/>
              <a:cs typeface="+mn-cs"/>
            </a:endParaRPr>
          </a:p>
        </p:txBody>
      </p:sp>
      <p:grpSp>
        <p:nvGrpSpPr>
          <p:cNvPr id="4" name="Group 3"/>
          <p:cNvGrpSpPr/>
          <p:nvPr/>
        </p:nvGrpSpPr>
        <p:grpSpPr>
          <a:xfrm>
            <a:off x="5537850" y="2995683"/>
            <a:ext cx="3355207" cy="465709"/>
            <a:chOff x="5537850" y="2995683"/>
            <a:chExt cx="3355207" cy="465709"/>
          </a:xfrm>
        </p:grpSpPr>
        <p:sp>
          <p:nvSpPr>
            <p:cNvPr id="8" name="Freeform 805"/>
            <p:cNvSpPr>
              <a:spLocks noChangeAspect="1" noEditPoints="1"/>
            </p:cNvSpPr>
            <p:nvPr/>
          </p:nvSpPr>
          <p:spPr bwMode="auto">
            <a:xfrm>
              <a:off x="5537850" y="2995683"/>
              <a:ext cx="465709" cy="465709"/>
            </a:xfrm>
            <a:custGeom>
              <a:avLst/>
              <a:gdLst>
                <a:gd name="T0" fmla="*/ 309 w 512"/>
                <a:gd name="T1" fmla="*/ 149 h 512"/>
                <a:gd name="T2" fmla="*/ 202 w 512"/>
                <a:gd name="T3" fmla="*/ 149 h 512"/>
                <a:gd name="T4" fmla="*/ 181 w 512"/>
                <a:gd name="T5" fmla="*/ 138 h 512"/>
                <a:gd name="T6" fmla="*/ 373 w 512"/>
                <a:gd name="T7" fmla="*/ 373 h 512"/>
                <a:gd name="T8" fmla="*/ 330 w 512"/>
                <a:gd name="T9" fmla="*/ 149 h 512"/>
                <a:gd name="T10" fmla="*/ 170 w 512"/>
                <a:gd name="T11" fmla="*/ 320 h 512"/>
                <a:gd name="T12" fmla="*/ 170 w 512"/>
                <a:gd name="T13" fmla="*/ 298 h 512"/>
                <a:gd name="T14" fmla="*/ 181 w 512"/>
                <a:gd name="T15" fmla="*/ 288 h 512"/>
                <a:gd name="T16" fmla="*/ 160 w 512"/>
                <a:gd name="T17" fmla="*/ 245 h 512"/>
                <a:gd name="T18" fmla="*/ 170 w 512"/>
                <a:gd name="T19" fmla="*/ 256 h 512"/>
                <a:gd name="T20" fmla="*/ 170 w 512"/>
                <a:gd name="T21" fmla="*/ 192 h 512"/>
                <a:gd name="T22" fmla="*/ 213 w 512"/>
                <a:gd name="T23" fmla="*/ 341 h 512"/>
                <a:gd name="T24" fmla="*/ 224 w 512"/>
                <a:gd name="T25" fmla="*/ 330 h 512"/>
                <a:gd name="T26" fmla="*/ 202 w 512"/>
                <a:gd name="T27" fmla="*/ 288 h 512"/>
                <a:gd name="T28" fmla="*/ 213 w 512"/>
                <a:gd name="T29" fmla="*/ 298 h 512"/>
                <a:gd name="T30" fmla="*/ 213 w 512"/>
                <a:gd name="T31" fmla="*/ 234 h 512"/>
                <a:gd name="T32" fmla="*/ 213 w 512"/>
                <a:gd name="T33" fmla="*/ 213 h 512"/>
                <a:gd name="T34" fmla="*/ 224 w 512"/>
                <a:gd name="T35" fmla="*/ 202 h 512"/>
                <a:gd name="T36" fmla="*/ 245 w 512"/>
                <a:gd name="T37" fmla="*/ 330 h 512"/>
                <a:gd name="T38" fmla="*/ 256 w 512"/>
                <a:gd name="T39" fmla="*/ 341 h 512"/>
                <a:gd name="T40" fmla="*/ 256 w 512"/>
                <a:gd name="T41" fmla="*/ 277 h 512"/>
                <a:gd name="T42" fmla="*/ 256 w 512"/>
                <a:gd name="T43" fmla="*/ 256 h 512"/>
                <a:gd name="T44" fmla="*/ 266 w 512"/>
                <a:gd name="T45" fmla="*/ 245 h 512"/>
                <a:gd name="T46" fmla="*/ 245 w 512"/>
                <a:gd name="T47" fmla="*/ 202 h 512"/>
                <a:gd name="T48" fmla="*/ 256 w 512"/>
                <a:gd name="T49" fmla="*/ 213 h 512"/>
                <a:gd name="T50" fmla="*/ 298 w 512"/>
                <a:gd name="T51" fmla="*/ 320 h 512"/>
                <a:gd name="T52" fmla="*/ 298 w 512"/>
                <a:gd name="T53" fmla="*/ 298 h 512"/>
                <a:gd name="T54" fmla="*/ 309 w 512"/>
                <a:gd name="T55" fmla="*/ 288 h 512"/>
                <a:gd name="T56" fmla="*/ 288 w 512"/>
                <a:gd name="T57" fmla="*/ 245 h 512"/>
                <a:gd name="T58" fmla="*/ 298 w 512"/>
                <a:gd name="T59" fmla="*/ 256 h 512"/>
                <a:gd name="T60" fmla="*/ 298 w 512"/>
                <a:gd name="T61" fmla="*/ 192 h 512"/>
                <a:gd name="T62" fmla="*/ 341 w 512"/>
                <a:gd name="T63" fmla="*/ 298 h 512"/>
                <a:gd name="T64" fmla="*/ 352 w 512"/>
                <a:gd name="T65" fmla="*/ 288 h 512"/>
                <a:gd name="T66" fmla="*/ 330 w 512"/>
                <a:gd name="T67" fmla="*/ 245 h 512"/>
                <a:gd name="T68" fmla="*/ 341 w 512"/>
                <a:gd name="T69" fmla="*/ 256 h 512"/>
                <a:gd name="T70" fmla="*/ 341 w 512"/>
                <a:gd name="T71" fmla="*/ 213 h 512"/>
                <a:gd name="T72" fmla="*/ 256 w 512"/>
                <a:gd name="T73" fmla="*/ 0 h 512"/>
                <a:gd name="T74" fmla="*/ 512 w 512"/>
                <a:gd name="T75" fmla="*/ 256 h 512"/>
                <a:gd name="T76" fmla="*/ 384 w 512"/>
                <a:gd name="T77" fmla="*/ 394 h 512"/>
                <a:gd name="T78" fmla="*/ 117 w 512"/>
                <a:gd name="T79" fmla="*/ 128 h 512"/>
                <a:gd name="T80" fmla="*/ 181 w 512"/>
                <a:gd name="T81" fmla="*/ 106 h 512"/>
                <a:gd name="T82" fmla="*/ 202 w 512"/>
                <a:gd name="T83" fmla="*/ 117 h 512"/>
                <a:gd name="T84" fmla="*/ 320 w 512"/>
                <a:gd name="T85" fmla="*/ 96 h 512"/>
                <a:gd name="T86" fmla="*/ 384 w 512"/>
                <a:gd name="T87" fmla="*/ 1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330" y="149"/>
                  </a:moveTo>
                  <a:cubicBezTo>
                    <a:pt x="330" y="155"/>
                    <a:pt x="326" y="160"/>
                    <a:pt x="320" y="160"/>
                  </a:cubicBezTo>
                  <a:cubicBezTo>
                    <a:pt x="314" y="160"/>
                    <a:pt x="309" y="155"/>
                    <a:pt x="309" y="149"/>
                  </a:cubicBezTo>
                  <a:cubicBezTo>
                    <a:pt x="309" y="138"/>
                    <a:pt x="309" y="138"/>
                    <a:pt x="309" y="138"/>
                  </a:cubicBezTo>
                  <a:cubicBezTo>
                    <a:pt x="202" y="138"/>
                    <a:pt x="202" y="138"/>
                    <a:pt x="202" y="138"/>
                  </a:cubicBezTo>
                  <a:cubicBezTo>
                    <a:pt x="202" y="149"/>
                    <a:pt x="202" y="149"/>
                    <a:pt x="202" y="149"/>
                  </a:cubicBezTo>
                  <a:cubicBezTo>
                    <a:pt x="202" y="155"/>
                    <a:pt x="198" y="160"/>
                    <a:pt x="192" y="160"/>
                  </a:cubicBezTo>
                  <a:cubicBezTo>
                    <a:pt x="186" y="160"/>
                    <a:pt x="181" y="155"/>
                    <a:pt x="181" y="149"/>
                  </a:cubicBezTo>
                  <a:cubicBezTo>
                    <a:pt x="181" y="138"/>
                    <a:pt x="181" y="138"/>
                    <a:pt x="181" y="138"/>
                  </a:cubicBezTo>
                  <a:cubicBezTo>
                    <a:pt x="138" y="138"/>
                    <a:pt x="138" y="138"/>
                    <a:pt x="138" y="138"/>
                  </a:cubicBezTo>
                  <a:cubicBezTo>
                    <a:pt x="138" y="373"/>
                    <a:pt x="138" y="373"/>
                    <a:pt x="138" y="373"/>
                  </a:cubicBezTo>
                  <a:cubicBezTo>
                    <a:pt x="373" y="373"/>
                    <a:pt x="373" y="373"/>
                    <a:pt x="373" y="373"/>
                  </a:cubicBezTo>
                  <a:cubicBezTo>
                    <a:pt x="373" y="138"/>
                    <a:pt x="373" y="138"/>
                    <a:pt x="373" y="138"/>
                  </a:cubicBezTo>
                  <a:cubicBezTo>
                    <a:pt x="330" y="138"/>
                    <a:pt x="330" y="138"/>
                    <a:pt x="330" y="138"/>
                  </a:cubicBezTo>
                  <a:lnTo>
                    <a:pt x="330" y="149"/>
                  </a:lnTo>
                  <a:close/>
                  <a:moveTo>
                    <a:pt x="170" y="341"/>
                  </a:moveTo>
                  <a:cubicBezTo>
                    <a:pt x="164" y="341"/>
                    <a:pt x="160" y="336"/>
                    <a:pt x="160" y="330"/>
                  </a:cubicBezTo>
                  <a:cubicBezTo>
                    <a:pt x="160" y="324"/>
                    <a:pt x="164" y="320"/>
                    <a:pt x="170" y="320"/>
                  </a:cubicBezTo>
                  <a:cubicBezTo>
                    <a:pt x="176" y="320"/>
                    <a:pt x="181" y="324"/>
                    <a:pt x="181" y="330"/>
                  </a:cubicBezTo>
                  <a:cubicBezTo>
                    <a:pt x="181" y="336"/>
                    <a:pt x="176" y="341"/>
                    <a:pt x="170" y="341"/>
                  </a:cubicBezTo>
                  <a:close/>
                  <a:moveTo>
                    <a:pt x="170" y="298"/>
                  </a:moveTo>
                  <a:cubicBezTo>
                    <a:pt x="164" y="298"/>
                    <a:pt x="160" y="294"/>
                    <a:pt x="160" y="288"/>
                  </a:cubicBezTo>
                  <a:cubicBezTo>
                    <a:pt x="160" y="282"/>
                    <a:pt x="164" y="277"/>
                    <a:pt x="170" y="277"/>
                  </a:cubicBezTo>
                  <a:cubicBezTo>
                    <a:pt x="176" y="277"/>
                    <a:pt x="181" y="282"/>
                    <a:pt x="181" y="288"/>
                  </a:cubicBezTo>
                  <a:cubicBezTo>
                    <a:pt x="181" y="294"/>
                    <a:pt x="176" y="298"/>
                    <a:pt x="170" y="298"/>
                  </a:cubicBezTo>
                  <a:close/>
                  <a:moveTo>
                    <a:pt x="170" y="256"/>
                  </a:moveTo>
                  <a:cubicBezTo>
                    <a:pt x="164" y="256"/>
                    <a:pt x="160" y="251"/>
                    <a:pt x="160" y="245"/>
                  </a:cubicBezTo>
                  <a:cubicBezTo>
                    <a:pt x="160" y="239"/>
                    <a:pt x="164" y="234"/>
                    <a:pt x="170" y="234"/>
                  </a:cubicBezTo>
                  <a:cubicBezTo>
                    <a:pt x="176" y="234"/>
                    <a:pt x="181" y="239"/>
                    <a:pt x="181" y="245"/>
                  </a:cubicBezTo>
                  <a:cubicBezTo>
                    <a:pt x="181" y="251"/>
                    <a:pt x="176" y="256"/>
                    <a:pt x="170" y="256"/>
                  </a:cubicBezTo>
                  <a:close/>
                  <a:moveTo>
                    <a:pt x="170" y="213"/>
                  </a:moveTo>
                  <a:cubicBezTo>
                    <a:pt x="164" y="213"/>
                    <a:pt x="160" y="208"/>
                    <a:pt x="160" y="202"/>
                  </a:cubicBezTo>
                  <a:cubicBezTo>
                    <a:pt x="160" y="196"/>
                    <a:pt x="164" y="192"/>
                    <a:pt x="170" y="192"/>
                  </a:cubicBezTo>
                  <a:cubicBezTo>
                    <a:pt x="176" y="192"/>
                    <a:pt x="181" y="196"/>
                    <a:pt x="181" y="202"/>
                  </a:cubicBezTo>
                  <a:cubicBezTo>
                    <a:pt x="181" y="208"/>
                    <a:pt x="176" y="213"/>
                    <a:pt x="170" y="213"/>
                  </a:cubicBezTo>
                  <a:close/>
                  <a:moveTo>
                    <a:pt x="213" y="341"/>
                  </a:moveTo>
                  <a:cubicBezTo>
                    <a:pt x="207" y="341"/>
                    <a:pt x="202" y="336"/>
                    <a:pt x="202" y="330"/>
                  </a:cubicBezTo>
                  <a:cubicBezTo>
                    <a:pt x="202" y="324"/>
                    <a:pt x="207" y="320"/>
                    <a:pt x="213" y="320"/>
                  </a:cubicBezTo>
                  <a:cubicBezTo>
                    <a:pt x="219" y="320"/>
                    <a:pt x="224" y="324"/>
                    <a:pt x="224" y="330"/>
                  </a:cubicBezTo>
                  <a:cubicBezTo>
                    <a:pt x="224" y="336"/>
                    <a:pt x="219" y="341"/>
                    <a:pt x="213" y="341"/>
                  </a:cubicBezTo>
                  <a:close/>
                  <a:moveTo>
                    <a:pt x="213" y="298"/>
                  </a:moveTo>
                  <a:cubicBezTo>
                    <a:pt x="207" y="298"/>
                    <a:pt x="202" y="294"/>
                    <a:pt x="202" y="288"/>
                  </a:cubicBezTo>
                  <a:cubicBezTo>
                    <a:pt x="202" y="282"/>
                    <a:pt x="207" y="277"/>
                    <a:pt x="213" y="277"/>
                  </a:cubicBezTo>
                  <a:cubicBezTo>
                    <a:pt x="219" y="277"/>
                    <a:pt x="224" y="282"/>
                    <a:pt x="224" y="288"/>
                  </a:cubicBezTo>
                  <a:cubicBezTo>
                    <a:pt x="224" y="294"/>
                    <a:pt x="219" y="298"/>
                    <a:pt x="213" y="298"/>
                  </a:cubicBezTo>
                  <a:close/>
                  <a:moveTo>
                    <a:pt x="213" y="256"/>
                  </a:moveTo>
                  <a:cubicBezTo>
                    <a:pt x="207" y="256"/>
                    <a:pt x="202" y="251"/>
                    <a:pt x="202" y="245"/>
                  </a:cubicBezTo>
                  <a:cubicBezTo>
                    <a:pt x="202" y="239"/>
                    <a:pt x="207" y="234"/>
                    <a:pt x="213" y="234"/>
                  </a:cubicBezTo>
                  <a:cubicBezTo>
                    <a:pt x="219" y="234"/>
                    <a:pt x="224" y="239"/>
                    <a:pt x="224" y="245"/>
                  </a:cubicBezTo>
                  <a:cubicBezTo>
                    <a:pt x="224" y="251"/>
                    <a:pt x="219" y="256"/>
                    <a:pt x="213" y="256"/>
                  </a:cubicBezTo>
                  <a:close/>
                  <a:moveTo>
                    <a:pt x="213" y="213"/>
                  </a:moveTo>
                  <a:cubicBezTo>
                    <a:pt x="207" y="213"/>
                    <a:pt x="202" y="208"/>
                    <a:pt x="202" y="202"/>
                  </a:cubicBezTo>
                  <a:cubicBezTo>
                    <a:pt x="202" y="196"/>
                    <a:pt x="207" y="192"/>
                    <a:pt x="213" y="192"/>
                  </a:cubicBezTo>
                  <a:cubicBezTo>
                    <a:pt x="219" y="192"/>
                    <a:pt x="224" y="196"/>
                    <a:pt x="224" y="202"/>
                  </a:cubicBezTo>
                  <a:cubicBezTo>
                    <a:pt x="224" y="208"/>
                    <a:pt x="219" y="213"/>
                    <a:pt x="213" y="213"/>
                  </a:cubicBezTo>
                  <a:close/>
                  <a:moveTo>
                    <a:pt x="256" y="341"/>
                  </a:moveTo>
                  <a:cubicBezTo>
                    <a:pt x="250" y="341"/>
                    <a:pt x="245" y="336"/>
                    <a:pt x="245" y="330"/>
                  </a:cubicBezTo>
                  <a:cubicBezTo>
                    <a:pt x="245" y="324"/>
                    <a:pt x="250" y="320"/>
                    <a:pt x="256" y="320"/>
                  </a:cubicBezTo>
                  <a:cubicBezTo>
                    <a:pt x="262" y="320"/>
                    <a:pt x="266" y="324"/>
                    <a:pt x="266" y="330"/>
                  </a:cubicBezTo>
                  <a:cubicBezTo>
                    <a:pt x="266" y="336"/>
                    <a:pt x="262" y="341"/>
                    <a:pt x="256" y="341"/>
                  </a:cubicBezTo>
                  <a:close/>
                  <a:moveTo>
                    <a:pt x="256" y="298"/>
                  </a:moveTo>
                  <a:cubicBezTo>
                    <a:pt x="250" y="298"/>
                    <a:pt x="245" y="294"/>
                    <a:pt x="245" y="288"/>
                  </a:cubicBezTo>
                  <a:cubicBezTo>
                    <a:pt x="245" y="282"/>
                    <a:pt x="250" y="277"/>
                    <a:pt x="256" y="277"/>
                  </a:cubicBezTo>
                  <a:cubicBezTo>
                    <a:pt x="262" y="277"/>
                    <a:pt x="266" y="282"/>
                    <a:pt x="266" y="288"/>
                  </a:cubicBezTo>
                  <a:cubicBezTo>
                    <a:pt x="266" y="294"/>
                    <a:pt x="262" y="298"/>
                    <a:pt x="256" y="298"/>
                  </a:cubicBezTo>
                  <a:close/>
                  <a:moveTo>
                    <a:pt x="256" y="256"/>
                  </a:moveTo>
                  <a:cubicBezTo>
                    <a:pt x="250" y="256"/>
                    <a:pt x="245" y="251"/>
                    <a:pt x="245" y="245"/>
                  </a:cubicBezTo>
                  <a:cubicBezTo>
                    <a:pt x="245" y="239"/>
                    <a:pt x="250" y="234"/>
                    <a:pt x="256" y="234"/>
                  </a:cubicBezTo>
                  <a:cubicBezTo>
                    <a:pt x="262" y="234"/>
                    <a:pt x="266" y="239"/>
                    <a:pt x="266" y="245"/>
                  </a:cubicBezTo>
                  <a:cubicBezTo>
                    <a:pt x="266" y="251"/>
                    <a:pt x="262" y="256"/>
                    <a:pt x="256" y="256"/>
                  </a:cubicBezTo>
                  <a:close/>
                  <a:moveTo>
                    <a:pt x="256" y="213"/>
                  </a:moveTo>
                  <a:cubicBezTo>
                    <a:pt x="250" y="213"/>
                    <a:pt x="245" y="208"/>
                    <a:pt x="245" y="202"/>
                  </a:cubicBezTo>
                  <a:cubicBezTo>
                    <a:pt x="245" y="196"/>
                    <a:pt x="250" y="192"/>
                    <a:pt x="256" y="192"/>
                  </a:cubicBezTo>
                  <a:cubicBezTo>
                    <a:pt x="262" y="192"/>
                    <a:pt x="266" y="196"/>
                    <a:pt x="266" y="202"/>
                  </a:cubicBezTo>
                  <a:cubicBezTo>
                    <a:pt x="266" y="208"/>
                    <a:pt x="262" y="213"/>
                    <a:pt x="256" y="213"/>
                  </a:cubicBezTo>
                  <a:close/>
                  <a:moveTo>
                    <a:pt x="298" y="341"/>
                  </a:moveTo>
                  <a:cubicBezTo>
                    <a:pt x="292" y="341"/>
                    <a:pt x="288" y="336"/>
                    <a:pt x="288" y="330"/>
                  </a:cubicBezTo>
                  <a:cubicBezTo>
                    <a:pt x="288" y="324"/>
                    <a:pt x="292" y="320"/>
                    <a:pt x="298" y="320"/>
                  </a:cubicBezTo>
                  <a:cubicBezTo>
                    <a:pt x="304" y="320"/>
                    <a:pt x="309" y="324"/>
                    <a:pt x="309" y="330"/>
                  </a:cubicBezTo>
                  <a:cubicBezTo>
                    <a:pt x="309" y="336"/>
                    <a:pt x="304" y="341"/>
                    <a:pt x="298" y="341"/>
                  </a:cubicBezTo>
                  <a:close/>
                  <a:moveTo>
                    <a:pt x="298" y="298"/>
                  </a:moveTo>
                  <a:cubicBezTo>
                    <a:pt x="292" y="298"/>
                    <a:pt x="288" y="294"/>
                    <a:pt x="288" y="288"/>
                  </a:cubicBezTo>
                  <a:cubicBezTo>
                    <a:pt x="288" y="282"/>
                    <a:pt x="292" y="277"/>
                    <a:pt x="298" y="277"/>
                  </a:cubicBezTo>
                  <a:cubicBezTo>
                    <a:pt x="304" y="277"/>
                    <a:pt x="309" y="282"/>
                    <a:pt x="309" y="288"/>
                  </a:cubicBezTo>
                  <a:cubicBezTo>
                    <a:pt x="309" y="294"/>
                    <a:pt x="304" y="298"/>
                    <a:pt x="298" y="298"/>
                  </a:cubicBezTo>
                  <a:close/>
                  <a:moveTo>
                    <a:pt x="298" y="256"/>
                  </a:moveTo>
                  <a:cubicBezTo>
                    <a:pt x="292" y="256"/>
                    <a:pt x="288" y="251"/>
                    <a:pt x="288" y="245"/>
                  </a:cubicBezTo>
                  <a:cubicBezTo>
                    <a:pt x="288" y="239"/>
                    <a:pt x="292" y="234"/>
                    <a:pt x="298" y="234"/>
                  </a:cubicBezTo>
                  <a:cubicBezTo>
                    <a:pt x="304" y="234"/>
                    <a:pt x="309" y="239"/>
                    <a:pt x="309" y="245"/>
                  </a:cubicBezTo>
                  <a:cubicBezTo>
                    <a:pt x="309" y="251"/>
                    <a:pt x="304" y="256"/>
                    <a:pt x="298" y="256"/>
                  </a:cubicBezTo>
                  <a:close/>
                  <a:moveTo>
                    <a:pt x="298" y="213"/>
                  </a:moveTo>
                  <a:cubicBezTo>
                    <a:pt x="292" y="213"/>
                    <a:pt x="288" y="208"/>
                    <a:pt x="288" y="202"/>
                  </a:cubicBezTo>
                  <a:cubicBezTo>
                    <a:pt x="288" y="196"/>
                    <a:pt x="292" y="192"/>
                    <a:pt x="298" y="192"/>
                  </a:cubicBezTo>
                  <a:cubicBezTo>
                    <a:pt x="304" y="192"/>
                    <a:pt x="309" y="196"/>
                    <a:pt x="309" y="202"/>
                  </a:cubicBezTo>
                  <a:cubicBezTo>
                    <a:pt x="309" y="208"/>
                    <a:pt x="304" y="213"/>
                    <a:pt x="298" y="213"/>
                  </a:cubicBezTo>
                  <a:close/>
                  <a:moveTo>
                    <a:pt x="341" y="298"/>
                  </a:moveTo>
                  <a:cubicBezTo>
                    <a:pt x="335" y="298"/>
                    <a:pt x="330" y="294"/>
                    <a:pt x="330" y="288"/>
                  </a:cubicBezTo>
                  <a:cubicBezTo>
                    <a:pt x="330" y="282"/>
                    <a:pt x="335" y="277"/>
                    <a:pt x="341" y="277"/>
                  </a:cubicBezTo>
                  <a:cubicBezTo>
                    <a:pt x="347" y="277"/>
                    <a:pt x="352" y="282"/>
                    <a:pt x="352" y="288"/>
                  </a:cubicBezTo>
                  <a:cubicBezTo>
                    <a:pt x="352" y="294"/>
                    <a:pt x="347" y="298"/>
                    <a:pt x="341" y="298"/>
                  </a:cubicBezTo>
                  <a:close/>
                  <a:moveTo>
                    <a:pt x="341" y="256"/>
                  </a:moveTo>
                  <a:cubicBezTo>
                    <a:pt x="335" y="256"/>
                    <a:pt x="330" y="251"/>
                    <a:pt x="330" y="245"/>
                  </a:cubicBezTo>
                  <a:cubicBezTo>
                    <a:pt x="330" y="239"/>
                    <a:pt x="335" y="234"/>
                    <a:pt x="341" y="234"/>
                  </a:cubicBezTo>
                  <a:cubicBezTo>
                    <a:pt x="347" y="234"/>
                    <a:pt x="352" y="239"/>
                    <a:pt x="352" y="245"/>
                  </a:cubicBezTo>
                  <a:cubicBezTo>
                    <a:pt x="352" y="251"/>
                    <a:pt x="347" y="256"/>
                    <a:pt x="341" y="256"/>
                  </a:cubicBezTo>
                  <a:close/>
                  <a:moveTo>
                    <a:pt x="341" y="192"/>
                  </a:moveTo>
                  <a:cubicBezTo>
                    <a:pt x="347" y="192"/>
                    <a:pt x="352" y="196"/>
                    <a:pt x="352" y="202"/>
                  </a:cubicBezTo>
                  <a:cubicBezTo>
                    <a:pt x="352" y="208"/>
                    <a:pt x="347" y="213"/>
                    <a:pt x="341" y="213"/>
                  </a:cubicBezTo>
                  <a:cubicBezTo>
                    <a:pt x="335" y="213"/>
                    <a:pt x="330" y="208"/>
                    <a:pt x="330" y="202"/>
                  </a:cubicBezTo>
                  <a:cubicBezTo>
                    <a:pt x="330" y="196"/>
                    <a:pt x="335" y="192"/>
                    <a:pt x="341" y="19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384"/>
                  </a:moveTo>
                  <a:cubicBezTo>
                    <a:pt x="394" y="390"/>
                    <a:pt x="390" y="394"/>
                    <a:pt x="384" y="394"/>
                  </a:cubicBezTo>
                  <a:cubicBezTo>
                    <a:pt x="128" y="394"/>
                    <a:pt x="128" y="394"/>
                    <a:pt x="128" y="394"/>
                  </a:cubicBezTo>
                  <a:cubicBezTo>
                    <a:pt x="122" y="394"/>
                    <a:pt x="117" y="390"/>
                    <a:pt x="117" y="384"/>
                  </a:cubicBezTo>
                  <a:cubicBezTo>
                    <a:pt x="117" y="128"/>
                    <a:pt x="117" y="128"/>
                    <a:pt x="117" y="128"/>
                  </a:cubicBezTo>
                  <a:cubicBezTo>
                    <a:pt x="117" y="122"/>
                    <a:pt x="122" y="117"/>
                    <a:pt x="128" y="117"/>
                  </a:cubicBezTo>
                  <a:cubicBezTo>
                    <a:pt x="181" y="117"/>
                    <a:pt x="181" y="117"/>
                    <a:pt x="181" y="117"/>
                  </a:cubicBezTo>
                  <a:cubicBezTo>
                    <a:pt x="181" y="106"/>
                    <a:pt x="181" y="106"/>
                    <a:pt x="181" y="106"/>
                  </a:cubicBezTo>
                  <a:cubicBezTo>
                    <a:pt x="181" y="100"/>
                    <a:pt x="186" y="96"/>
                    <a:pt x="192" y="96"/>
                  </a:cubicBezTo>
                  <a:cubicBezTo>
                    <a:pt x="198" y="96"/>
                    <a:pt x="202" y="100"/>
                    <a:pt x="202" y="106"/>
                  </a:cubicBezTo>
                  <a:cubicBezTo>
                    <a:pt x="202" y="117"/>
                    <a:pt x="202" y="117"/>
                    <a:pt x="202" y="117"/>
                  </a:cubicBezTo>
                  <a:cubicBezTo>
                    <a:pt x="309" y="117"/>
                    <a:pt x="309" y="117"/>
                    <a:pt x="309" y="117"/>
                  </a:cubicBezTo>
                  <a:cubicBezTo>
                    <a:pt x="309" y="106"/>
                    <a:pt x="309" y="106"/>
                    <a:pt x="309" y="106"/>
                  </a:cubicBezTo>
                  <a:cubicBezTo>
                    <a:pt x="309" y="100"/>
                    <a:pt x="314" y="96"/>
                    <a:pt x="320" y="96"/>
                  </a:cubicBezTo>
                  <a:cubicBezTo>
                    <a:pt x="326" y="96"/>
                    <a:pt x="330" y="100"/>
                    <a:pt x="330" y="106"/>
                  </a:cubicBezTo>
                  <a:cubicBezTo>
                    <a:pt x="330" y="117"/>
                    <a:pt x="330" y="117"/>
                    <a:pt x="330" y="117"/>
                  </a:cubicBezTo>
                  <a:cubicBezTo>
                    <a:pt x="384" y="117"/>
                    <a:pt x="384" y="117"/>
                    <a:pt x="384" y="117"/>
                  </a:cubicBezTo>
                  <a:cubicBezTo>
                    <a:pt x="390" y="117"/>
                    <a:pt x="394" y="122"/>
                    <a:pt x="394" y="128"/>
                  </a:cubicBezTo>
                  <a:lnTo>
                    <a:pt x="394" y="38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2" name="TextBox 1"/>
            <p:cNvSpPr txBox="1"/>
            <p:nvPr/>
          </p:nvSpPr>
          <p:spPr>
            <a:xfrm>
              <a:off x="6109802" y="3042624"/>
              <a:ext cx="278325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October 31</a:t>
              </a:r>
              <a:r>
                <a:rPr kumimoji="0" lang="en-US" sz="2000" b="0" i="0" u="none" strike="noStrike" kern="1200" cap="none" spc="0" normalizeH="0" baseline="30000" noProof="0" dirty="0" smtClean="0">
                  <a:ln>
                    <a:noFill/>
                  </a:ln>
                  <a:solidFill>
                    <a:prstClr val="white"/>
                  </a:solidFill>
                  <a:effectLst/>
                  <a:uLnTx/>
                  <a:uFillTx/>
                  <a:latin typeface="Verdana"/>
                  <a:ea typeface="+mn-ea"/>
                  <a:cs typeface="+mn-cs"/>
                </a:rPr>
                <a:t>st</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 2017</a:t>
              </a:r>
            </a:p>
          </p:txBody>
        </p:sp>
      </p:grpSp>
      <p:grpSp>
        <p:nvGrpSpPr>
          <p:cNvPr id="5" name="Group 4"/>
          <p:cNvGrpSpPr/>
          <p:nvPr/>
        </p:nvGrpSpPr>
        <p:grpSpPr>
          <a:xfrm>
            <a:off x="8893057" y="2972710"/>
            <a:ext cx="2629980" cy="470024"/>
            <a:chOff x="5537850" y="2426748"/>
            <a:chExt cx="2629980" cy="470024"/>
          </a:xfrm>
        </p:grpSpPr>
        <p:sp>
          <p:nvSpPr>
            <p:cNvPr id="9" name="Freeform 768"/>
            <p:cNvSpPr>
              <a:spLocks noChangeAspect="1" noEditPoints="1"/>
            </p:cNvSpPr>
            <p:nvPr/>
          </p:nvSpPr>
          <p:spPr bwMode="auto">
            <a:xfrm>
              <a:off x="5537850" y="2426748"/>
              <a:ext cx="468560" cy="468560"/>
            </a:xfrm>
            <a:custGeom>
              <a:avLst/>
              <a:gdLst>
                <a:gd name="T0" fmla="*/ 117 w 512"/>
                <a:gd name="T1" fmla="*/ 167 h 512"/>
                <a:gd name="T2" fmla="*/ 170 w 512"/>
                <a:gd name="T3" fmla="*/ 144 h 512"/>
                <a:gd name="T4" fmla="*/ 170 w 512"/>
                <a:gd name="T5" fmla="*/ 323 h 512"/>
                <a:gd name="T6" fmla="*/ 117 w 512"/>
                <a:gd name="T7" fmla="*/ 346 h 512"/>
                <a:gd name="T8" fmla="*/ 117 w 512"/>
                <a:gd name="T9" fmla="*/ 167 h 512"/>
                <a:gd name="T10" fmla="*/ 266 w 512"/>
                <a:gd name="T11" fmla="*/ 346 h 512"/>
                <a:gd name="T12" fmla="*/ 320 w 512"/>
                <a:gd name="T13" fmla="*/ 323 h 512"/>
                <a:gd name="T14" fmla="*/ 320 w 512"/>
                <a:gd name="T15" fmla="*/ 144 h 512"/>
                <a:gd name="T16" fmla="*/ 266 w 512"/>
                <a:gd name="T17" fmla="*/ 167 h 512"/>
                <a:gd name="T18" fmla="*/ 266 w 512"/>
                <a:gd name="T19" fmla="*/ 346 h 512"/>
                <a:gd name="T20" fmla="*/ 192 w 512"/>
                <a:gd name="T21" fmla="*/ 323 h 512"/>
                <a:gd name="T22" fmla="*/ 245 w 512"/>
                <a:gd name="T23" fmla="*/ 346 h 512"/>
                <a:gd name="T24" fmla="*/ 245 w 512"/>
                <a:gd name="T25" fmla="*/ 167 h 512"/>
                <a:gd name="T26" fmla="*/ 192 w 512"/>
                <a:gd name="T27" fmla="*/ 144 h 512"/>
                <a:gd name="T28" fmla="*/ 192 w 512"/>
                <a:gd name="T29" fmla="*/ 323 h 512"/>
                <a:gd name="T30" fmla="*/ 341 w 512"/>
                <a:gd name="T31" fmla="*/ 323 h 512"/>
                <a:gd name="T32" fmla="*/ 394 w 512"/>
                <a:gd name="T33" fmla="*/ 346 h 512"/>
                <a:gd name="T34" fmla="*/ 394 w 512"/>
                <a:gd name="T35" fmla="*/ 167 h 512"/>
                <a:gd name="T36" fmla="*/ 341 w 512"/>
                <a:gd name="T37" fmla="*/ 144 h 512"/>
                <a:gd name="T38" fmla="*/ 341 w 512"/>
                <a:gd name="T39" fmla="*/ 323 h 512"/>
                <a:gd name="T40" fmla="*/ 512 w 512"/>
                <a:gd name="T41" fmla="*/ 256 h 512"/>
                <a:gd name="T42" fmla="*/ 256 w 512"/>
                <a:gd name="T43" fmla="*/ 512 h 512"/>
                <a:gd name="T44" fmla="*/ 0 w 512"/>
                <a:gd name="T45" fmla="*/ 256 h 512"/>
                <a:gd name="T46" fmla="*/ 256 w 512"/>
                <a:gd name="T47" fmla="*/ 0 h 512"/>
                <a:gd name="T48" fmla="*/ 512 w 512"/>
                <a:gd name="T49" fmla="*/ 256 h 512"/>
                <a:gd name="T50" fmla="*/ 416 w 512"/>
                <a:gd name="T51" fmla="*/ 160 h 512"/>
                <a:gd name="T52" fmla="*/ 409 w 512"/>
                <a:gd name="T53" fmla="*/ 150 h 512"/>
                <a:gd name="T54" fmla="*/ 335 w 512"/>
                <a:gd name="T55" fmla="*/ 118 h 512"/>
                <a:gd name="T56" fmla="*/ 326 w 512"/>
                <a:gd name="T57" fmla="*/ 118 h 512"/>
                <a:gd name="T58" fmla="*/ 256 w 512"/>
                <a:gd name="T59" fmla="*/ 148 h 512"/>
                <a:gd name="T60" fmla="*/ 185 w 512"/>
                <a:gd name="T61" fmla="*/ 118 h 512"/>
                <a:gd name="T62" fmla="*/ 177 w 512"/>
                <a:gd name="T63" fmla="*/ 118 h 512"/>
                <a:gd name="T64" fmla="*/ 102 w 512"/>
                <a:gd name="T65" fmla="*/ 150 h 512"/>
                <a:gd name="T66" fmla="*/ 96 w 512"/>
                <a:gd name="T67" fmla="*/ 160 h 512"/>
                <a:gd name="T68" fmla="*/ 96 w 512"/>
                <a:gd name="T69" fmla="*/ 362 h 512"/>
                <a:gd name="T70" fmla="*/ 100 w 512"/>
                <a:gd name="T71" fmla="*/ 371 h 512"/>
                <a:gd name="T72" fmla="*/ 111 w 512"/>
                <a:gd name="T73" fmla="*/ 372 h 512"/>
                <a:gd name="T74" fmla="*/ 181 w 512"/>
                <a:gd name="T75" fmla="*/ 342 h 512"/>
                <a:gd name="T76" fmla="*/ 251 w 512"/>
                <a:gd name="T77" fmla="*/ 372 h 512"/>
                <a:gd name="T78" fmla="*/ 260 w 512"/>
                <a:gd name="T79" fmla="*/ 372 h 512"/>
                <a:gd name="T80" fmla="*/ 330 w 512"/>
                <a:gd name="T81" fmla="*/ 342 h 512"/>
                <a:gd name="T82" fmla="*/ 401 w 512"/>
                <a:gd name="T83" fmla="*/ 372 h 512"/>
                <a:gd name="T84" fmla="*/ 405 w 512"/>
                <a:gd name="T85" fmla="*/ 373 h 512"/>
                <a:gd name="T86" fmla="*/ 411 w 512"/>
                <a:gd name="T87" fmla="*/ 371 h 512"/>
                <a:gd name="T88" fmla="*/ 416 w 512"/>
                <a:gd name="T89" fmla="*/ 362 h 512"/>
                <a:gd name="T90" fmla="*/ 416 w 512"/>
                <a:gd name="T91" fmla="*/ 16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2" h="512">
                  <a:moveTo>
                    <a:pt x="117" y="167"/>
                  </a:moveTo>
                  <a:cubicBezTo>
                    <a:pt x="170" y="144"/>
                    <a:pt x="170" y="144"/>
                    <a:pt x="170" y="144"/>
                  </a:cubicBezTo>
                  <a:cubicBezTo>
                    <a:pt x="170" y="323"/>
                    <a:pt x="170" y="323"/>
                    <a:pt x="170" y="323"/>
                  </a:cubicBezTo>
                  <a:cubicBezTo>
                    <a:pt x="117" y="346"/>
                    <a:pt x="117" y="346"/>
                    <a:pt x="117" y="346"/>
                  </a:cubicBezTo>
                  <a:lnTo>
                    <a:pt x="117" y="167"/>
                  </a:lnTo>
                  <a:close/>
                  <a:moveTo>
                    <a:pt x="266" y="346"/>
                  </a:moveTo>
                  <a:cubicBezTo>
                    <a:pt x="320" y="323"/>
                    <a:pt x="320" y="323"/>
                    <a:pt x="320" y="323"/>
                  </a:cubicBezTo>
                  <a:cubicBezTo>
                    <a:pt x="320" y="144"/>
                    <a:pt x="320" y="144"/>
                    <a:pt x="320" y="144"/>
                  </a:cubicBezTo>
                  <a:cubicBezTo>
                    <a:pt x="266" y="167"/>
                    <a:pt x="266" y="167"/>
                    <a:pt x="266" y="167"/>
                  </a:cubicBezTo>
                  <a:lnTo>
                    <a:pt x="266" y="346"/>
                  </a:lnTo>
                  <a:close/>
                  <a:moveTo>
                    <a:pt x="192" y="323"/>
                  </a:moveTo>
                  <a:cubicBezTo>
                    <a:pt x="245" y="346"/>
                    <a:pt x="245" y="346"/>
                    <a:pt x="245" y="346"/>
                  </a:cubicBezTo>
                  <a:cubicBezTo>
                    <a:pt x="245" y="167"/>
                    <a:pt x="245" y="167"/>
                    <a:pt x="245" y="167"/>
                  </a:cubicBezTo>
                  <a:cubicBezTo>
                    <a:pt x="192" y="144"/>
                    <a:pt x="192" y="144"/>
                    <a:pt x="192" y="144"/>
                  </a:cubicBezTo>
                  <a:lnTo>
                    <a:pt x="192" y="323"/>
                  </a:lnTo>
                  <a:close/>
                  <a:moveTo>
                    <a:pt x="341" y="323"/>
                  </a:moveTo>
                  <a:cubicBezTo>
                    <a:pt x="394" y="346"/>
                    <a:pt x="394" y="346"/>
                    <a:pt x="394" y="346"/>
                  </a:cubicBezTo>
                  <a:cubicBezTo>
                    <a:pt x="394" y="167"/>
                    <a:pt x="394" y="167"/>
                    <a:pt x="394" y="167"/>
                  </a:cubicBezTo>
                  <a:cubicBezTo>
                    <a:pt x="341" y="144"/>
                    <a:pt x="341" y="144"/>
                    <a:pt x="341" y="144"/>
                  </a:cubicBezTo>
                  <a:lnTo>
                    <a:pt x="341" y="323"/>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160"/>
                  </a:moveTo>
                  <a:cubicBezTo>
                    <a:pt x="416" y="155"/>
                    <a:pt x="413" y="152"/>
                    <a:pt x="409" y="150"/>
                  </a:cubicBezTo>
                  <a:cubicBezTo>
                    <a:pt x="335" y="118"/>
                    <a:pt x="335" y="118"/>
                    <a:pt x="335" y="118"/>
                  </a:cubicBezTo>
                  <a:cubicBezTo>
                    <a:pt x="332" y="117"/>
                    <a:pt x="329" y="117"/>
                    <a:pt x="326" y="118"/>
                  </a:cubicBezTo>
                  <a:cubicBezTo>
                    <a:pt x="256" y="148"/>
                    <a:pt x="256" y="148"/>
                    <a:pt x="256" y="148"/>
                  </a:cubicBezTo>
                  <a:cubicBezTo>
                    <a:pt x="185" y="118"/>
                    <a:pt x="185" y="118"/>
                    <a:pt x="185" y="118"/>
                  </a:cubicBezTo>
                  <a:cubicBezTo>
                    <a:pt x="183" y="117"/>
                    <a:pt x="179" y="117"/>
                    <a:pt x="177" y="118"/>
                  </a:cubicBezTo>
                  <a:cubicBezTo>
                    <a:pt x="102" y="150"/>
                    <a:pt x="102" y="150"/>
                    <a:pt x="102" y="150"/>
                  </a:cubicBezTo>
                  <a:cubicBezTo>
                    <a:pt x="98" y="152"/>
                    <a:pt x="96" y="155"/>
                    <a:pt x="96" y="160"/>
                  </a:cubicBezTo>
                  <a:cubicBezTo>
                    <a:pt x="96" y="362"/>
                    <a:pt x="96" y="362"/>
                    <a:pt x="96" y="362"/>
                  </a:cubicBezTo>
                  <a:cubicBezTo>
                    <a:pt x="96" y="366"/>
                    <a:pt x="97" y="369"/>
                    <a:pt x="100" y="371"/>
                  </a:cubicBezTo>
                  <a:cubicBezTo>
                    <a:pt x="103" y="373"/>
                    <a:pt x="107" y="374"/>
                    <a:pt x="111" y="372"/>
                  </a:cubicBezTo>
                  <a:cubicBezTo>
                    <a:pt x="181" y="342"/>
                    <a:pt x="181" y="342"/>
                    <a:pt x="181" y="342"/>
                  </a:cubicBezTo>
                  <a:cubicBezTo>
                    <a:pt x="251" y="372"/>
                    <a:pt x="251" y="372"/>
                    <a:pt x="251" y="372"/>
                  </a:cubicBezTo>
                  <a:cubicBezTo>
                    <a:pt x="254" y="373"/>
                    <a:pt x="257" y="373"/>
                    <a:pt x="260" y="372"/>
                  </a:cubicBezTo>
                  <a:cubicBezTo>
                    <a:pt x="330" y="342"/>
                    <a:pt x="330" y="342"/>
                    <a:pt x="330" y="342"/>
                  </a:cubicBezTo>
                  <a:cubicBezTo>
                    <a:pt x="401" y="372"/>
                    <a:pt x="401" y="372"/>
                    <a:pt x="401" y="372"/>
                  </a:cubicBezTo>
                  <a:cubicBezTo>
                    <a:pt x="402" y="373"/>
                    <a:pt x="404" y="373"/>
                    <a:pt x="405" y="373"/>
                  </a:cubicBezTo>
                  <a:cubicBezTo>
                    <a:pt x="407" y="373"/>
                    <a:pt x="409" y="372"/>
                    <a:pt x="411" y="371"/>
                  </a:cubicBezTo>
                  <a:cubicBezTo>
                    <a:pt x="414" y="369"/>
                    <a:pt x="416" y="366"/>
                    <a:pt x="416" y="362"/>
                  </a:cubicBezTo>
                  <a:lnTo>
                    <a:pt x="416" y="16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2" name="TextBox 11"/>
            <p:cNvSpPr txBox="1"/>
            <p:nvPr/>
          </p:nvSpPr>
          <p:spPr>
            <a:xfrm>
              <a:off x="6109802" y="2496662"/>
              <a:ext cx="205802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Client Suite</a:t>
              </a:r>
            </a:p>
          </p:txBody>
        </p:sp>
      </p:grpSp>
      <p:sp>
        <p:nvSpPr>
          <p:cNvPr id="11" name="Oval 10"/>
          <p:cNvSpPr/>
          <p:nvPr/>
        </p:nvSpPr>
        <p:spPr bwMode="gray">
          <a:xfrm>
            <a:off x="834380" y="1628621"/>
            <a:ext cx="3922858" cy="3922858"/>
          </a:xfrm>
          <a:prstGeom prst="ellipse">
            <a:avLst/>
          </a:prstGeom>
          <a:blipFill>
            <a:blip r:embed="rId3"/>
            <a:stretch>
              <a:fillRect/>
            </a:stretch>
          </a:blipFill>
          <a:ln w="19050" algn="ctr">
            <a:noFill/>
            <a:miter lim="800000"/>
            <a:headEnd/>
            <a:tailEnd/>
          </a:ln>
        </p:spPr>
        <p:txBody>
          <a:bodyPr wrap="square" lIns="88900" tIns="88900" rIns="88900" bIns="889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dirty="0" smtClean="0">
              <a:ln>
                <a:noFill/>
              </a:ln>
              <a:solidFill>
                <a:prstClr val="white"/>
              </a:solidFill>
              <a:effectLst/>
              <a:uLnTx/>
              <a:uFillTx/>
              <a:latin typeface="Verdana"/>
              <a:ea typeface="+mn-ea"/>
              <a:cs typeface="+mn-cs"/>
            </a:endParaRPr>
          </a:p>
        </p:txBody>
      </p:sp>
      <p:sp>
        <p:nvSpPr>
          <p:cNvPr id="13" name="Subtitle 2"/>
          <p:cNvSpPr txBox="1">
            <a:spLocks/>
          </p:cNvSpPr>
          <p:nvPr/>
        </p:nvSpPr>
        <p:spPr bwMode="auto">
          <a:xfrm>
            <a:off x="5578587" y="988347"/>
            <a:ext cx="5716486" cy="183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ctr" rtl="0" eaLnBrk="1" fontAlgn="base" hangingPunct="1">
              <a:spcBef>
                <a:spcPct val="0"/>
              </a:spcBef>
              <a:spcAft>
                <a:spcPts val="1000"/>
              </a:spcAft>
              <a:buSzPct val="100000"/>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spcBef>
                <a:spcPct val="0"/>
              </a:spcBef>
              <a:spcAft>
                <a:spcPts val="1000"/>
              </a:spcAft>
              <a:buSzPct val="100000"/>
              <a:buFont typeface="Arial" panose="020B0604020202020204" pitchFamily="34" charset="0"/>
              <a:buNone/>
              <a:defRPr lang="en-US" sz="2000" kern="1200">
                <a:solidFill>
                  <a:schemeClr val="tx1"/>
                </a:solidFill>
                <a:latin typeface="+mn-lt"/>
                <a:ea typeface="+mn-ea"/>
                <a:cs typeface="+mn-cs"/>
              </a:defRPr>
            </a:lvl2pPr>
            <a:lvl3pPr marL="914400" indent="0" algn="ctr" rtl="0" eaLnBrk="1" fontAlgn="base" hangingPunct="1">
              <a:spcBef>
                <a:spcPct val="0"/>
              </a:spcBef>
              <a:spcAft>
                <a:spcPts val="1000"/>
              </a:spcAft>
              <a:buSzPct val="100000"/>
              <a:buFont typeface="Verdana" panose="020B0604030504040204" pitchFamily="34" charset="0"/>
              <a:buNone/>
              <a:defRPr lang="en-US" sz="1800" kern="1200">
                <a:solidFill>
                  <a:schemeClr val="tx1"/>
                </a:solidFill>
                <a:latin typeface="+mn-lt"/>
                <a:ea typeface="+mn-ea"/>
                <a:cs typeface="+mn-cs"/>
              </a:defRPr>
            </a:lvl3pPr>
            <a:lvl4pPr marL="1371600" indent="0" algn="ctr" rtl="0" eaLnBrk="1" fontAlgn="base" hangingPunct="1">
              <a:spcBef>
                <a:spcPct val="0"/>
              </a:spcBef>
              <a:spcAft>
                <a:spcPts val="1000"/>
              </a:spcAft>
              <a:buSzPct val="100000"/>
              <a:buFont typeface="Verdana" panose="020B0604030504040204" pitchFamily="34" charset="0"/>
              <a:buNone/>
              <a:defRPr lang="en-US" sz="1600" kern="1200">
                <a:solidFill>
                  <a:schemeClr val="tx1"/>
                </a:solidFill>
                <a:latin typeface="+mn-lt"/>
                <a:ea typeface="+mn-ea"/>
                <a:cs typeface="+mn-cs"/>
              </a:defRPr>
            </a:lvl4pPr>
            <a:lvl5pPr marL="1828800" indent="0" algn="ctr" defTabSz="798513" rtl="0" eaLnBrk="1" fontAlgn="base" hangingPunct="1">
              <a:spcBef>
                <a:spcPct val="0"/>
              </a:spcBef>
              <a:spcAft>
                <a:spcPts val="1000"/>
              </a:spcAft>
              <a:buSzPct val="100000"/>
              <a:buFont typeface="Verdana" panose="020B0604030504040204" pitchFamily="34" charset="0"/>
              <a:buNone/>
              <a:defRPr lang="en-US" sz="1600" kern="1200">
                <a:solidFill>
                  <a:schemeClr val="tx1"/>
                </a:solidFill>
                <a:latin typeface="+mn-lt"/>
                <a:ea typeface="+mn-ea"/>
                <a:cs typeface="+mn-cs"/>
              </a:defRPr>
            </a:lvl5pPr>
            <a:lvl6pPr marL="22860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6pPr>
            <a:lvl7pPr marL="2743200" indent="0" algn="ctr" defTabSz="914400" rtl="0" eaLnBrk="1" latinLnBrk="0" hangingPunct="1">
              <a:spcBef>
                <a:spcPts val="0"/>
              </a:spcBef>
              <a:spcAft>
                <a:spcPts val="1000"/>
              </a:spcAft>
              <a:buFont typeface="Verdana" panose="020B0604030504040204" pitchFamily="34" charset="0"/>
              <a:buNone/>
              <a:defRPr sz="1600" kern="1200">
                <a:solidFill>
                  <a:schemeClr val="tx1"/>
                </a:solidFill>
                <a:latin typeface="+mn-lt"/>
                <a:ea typeface="+mn-ea"/>
                <a:cs typeface="+mn-cs"/>
              </a:defRPr>
            </a:lvl7pPr>
            <a:lvl8pPr marL="32004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8pPr>
            <a:lvl9pPr marL="36576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ts val="0"/>
              </a:spcAft>
              <a:buClrTx/>
              <a:buSzPct val="100000"/>
              <a:buFont typeface="Arial" panose="020B0604020202020204" pitchFamily="34" charset="0"/>
              <a:buNone/>
              <a:tabLst/>
              <a:defRPr/>
            </a:pPr>
            <a:r>
              <a:rPr kumimoji="0" lang="en-US" sz="2400" b="0" i="0" u="none" strike="noStrike" kern="1200" cap="none" spc="0" normalizeH="0" baseline="0" noProof="0" dirty="0" smtClean="0">
                <a:ln>
                  <a:noFill/>
                </a:ln>
                <a:solidFill>
                  <a:srgbClr val="62B5E5"/>
                </a:solidFill>
                <a:effectLst/>
                <a:uLnTx/>
                <a:uFillTx/>
                <a:latin typeface="Verdana"/>
                <a:ea typeface="+mn-ea"/>
                <a:cs typeface="+mn-cs"/>
              </a:rPr>
              <a:t>Planning, Budgeting and Forecasting in digital a world:</a:t>
            </a:r>
          </a:p>
          <a:p>
            <a:pPr marL="0" marR="0" lvl="0" indent="0" algn="l" defTabSz="914400" rtl="0" eaLnBrk="1" fontAlgn="base" latinLnBrk="0" hangingPunct="1">
              <a:lnSpc>
                <a:spcPct val="150000"/>
              </a:lnSpc>
              <a:spcBef>
                <a:spcPct val="0"/>
              </a:spcBef>
              <a:spcAft>
                <a:spcPts val="0"/>
              </a:spcAft>
              <a:buClrTx/>
              <a:buSzPct val="100000"/>
              <a:buFont typeface="Arial" panose="020B0604020202020204" pitchFamily="34" charset="0"/>
              <a:buNone/>
              <a:tabLst/>
              <a:defRPr/>
            </a:pPr>
            <a:r>
              <a:rPr kumimoji="0" lang="en-US" sz="2400" b="0" i="0" u="none" strike="noStrike" kern="1200" cap="none" spc="0" normalizeH="0" baseline="0" noProof="0" dirty="0" smtClean="0">
                <a:ln>
                  <a:noFill/>
                </a:ln>
                <a:solidFill>
                  <a:srgbClr val="62B5E5"/>
                </a:solidFill>
                <a:effectLst/>
                <a:uLnTx/>
                <a:uFillTx/>
                <a:latin typeface="Verdana"/>
                <a:ea typeface="+mn-ea"/>
                <a:cs typeface="+mn-cs"/>
              </a:rPr>
              <a:t>TOMORROW WILL NOT WAIT!</a:t>
            </a:r>
            <a:endParaRPr kumimoji="0" lang="en-US" sz="2400" b="0" i="0" u="none" strike="noStrike" kern="1200" cap="none" spc="0" normalizeH="0" baseline="0" noProof="0" dirty="0">
              <a:ln>
                <a:noFill/>
              </a:ln>
              <a:solidFill>
                <a:prstClr val="white"/>
              </a:solidFill>
              <a:effectLst/>
              <a:uLnTx/>
              <a:uFillTx/>
              <a:latin typeface="Verdana"/>
              <a:ea typeface="+mn-ea"/>
              <a:cs typeface="+mn-cs"/>
            </a:endParaRPr>
          </a:p>
        </p:txBody>
      </p:sp>
    </p:spTree>
    <p:extLst>
      <p:ext uri="{BB962C8B-B14F-4D97-AF65-F5344CB8AC3E}">
        <p14:creationId xmlns:p14="http://schemas.microsoft.com/office/powerpoint/2010/main" val="3784896489"/>
      </p:ext>
    </p:extLst>
  </p:cSld>
  <p:clrMapOvr>
    <a:overrideClrMapping bg1="lt1" tx1="dk1" bg2="lt2" tx2="dk2" accent1="accent1" accent2="accent2" accent3="accent3" accent4="accent4" accent5="accent5" accent6="accent6" hlink="hlink" folHlink="folHlink"/>
  </p:clrMapOvr>
  <p:transition spd="slow" advClick="0" advTm="14000">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2" name="Object 21" hidden="1"/>
          <p:cNvGraphicFramePr>
            <a:graphicFrameLocks noChangeAspect="1"/>
          </p:cNvGraphicFramePr>
          <p:nvPr>
            <p:custDataLst>
              <p:tags r:id="rId3"/>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72" name="think-cell Slide" r:id="rId5" imgW="473" imgH="473" progId="TCLayout.ActiveDocument.1">
                  <p:embed/>
                </p:oleObj>
              </mc:Choice>
              <mc:Fallback>
                <p:oleObj name="think-cell Slide" r:id="rId5" imgW="473" imgH="473" progId="TCLayout.ActiveDocument.1">
                  <p:embed/>
                  <p:pic>
                    <p:nvPicPr>
                      <p:cNvPr id="22" name="Object 2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b="15711"/>
          <a:stretch/>
        </p:blipFill>
        <p:spPr>
          <a:xfrm>
            <a:off x="7334711" y="1653434"/>
            <a:ext cx="5615482" cy="2662534"/>
          </a:xfrm>
          <a:prstGeom prst="rect">
            <a:avLst/>
          </a:prstGeom>
        </p:spPr>
      </p:pic>
      <p:sp>
        <p:nvSpPr>
          <p:cNvPr id="3" name="Subtitle 2"/>
          <p:cNvSpPr>
            <a:spLocks noGrp="1"/>
          </p:cNvSpPr>
          <p:nvPr>
            <p:ph type="subTitle" idx="1"/>
          </p:nvPr>
        </p:nvSpPr>
        <p:spPr>
          <a:xfrm>
            <a:off x="477838" y="296863"/>
            <a:ext cx="10817235" cy="468894"/>
          </a:xfrm>
        </p:spPr>
        <p:txBody>
          <a:bodyPr>
            <a:noAutofit/>
          </a:bodyPr>
          <a:lstStyle/>
          <a:p>
            <a:pPr algn="l"/>
            <a:r>
              <a:rPr lang="en-US" sz="3600" b="1" dirty="0" smtClean="0">
                <a:solidFill>
                  <a:schemeClr val="bg1"/>
                </a:solidFill>
              </a:rPr>
              <a:t>Business Breakfast</a:t>
            </a:r>
          </a:p>
        </p:txBody>
      </p:sp>
      <p:grpSp>
        <p:nvGrpSpPr>
          <p:cNvPr id="14" name="Group 13"/>
          <p:cNvGrpSpPr/>
          <p:nvPr/>
        </p:nvGrpSpPr>
        <p:grpSpPr>
          <a:xfrm>
            <a:off x="477838" y="2985851"/>
            <a:ext cx="3355207" cy="465709"/>
            <a:chOff x="5537850" y="2995683"/>
            <a:chExt cx="3355207" cy="465709"/>
          </a:xfrm>
        </p:grpSpPr>
        <p:sp>
          <p:nvSpPr>
            <p:cNvPr id="15" name="Freeform 805"/>
            <p:cNvSpPr>
              <a:spLocks noChangeAspect="1" noEditPoints="1"/>
            </p:cNvSpPr>
            <p:nvPr/>
          </p:nvSpPr>
          <p:spPr bwMode="auto">
            <a:xfrm>
              <a:off x="5537850" y="2995683"/>
              <a:ext cx="465709" cy="465709"/>
            </a:xfrm>
            <a:custGeom>
              <a:avLst/>
              <a:gdLst>
                <a:gd name="T0" fmla="*/ 309 w 512"/>
                <a:gd name="T1" fmla="*/ 149 h 512"/>
                <a:gd name="T2" fmla="*/ 202 w 512"/>
                <a:gd name="T3" fmla="*/ 149 h 512"/>
                <a:gd name="T4" fmla="*/ 181 w 512"/>
                <a:gd name="T5" fmla="*/ 138 h 512"/>
                <a:gd name="T6" fmla="*/ 373 w 512"/>
                <a:gd name="T7" fmla="*/ 373 h 512"/>
                <a:gd name="T8" fmla="*/ 330 w 512"/>
                <a:gd name="T9" fmla="*/ 149 h 512"/>
                <a:gd name="T10" fmla="*/ 170 w 512"/>
                <a:gd name="T11" fmla="*/ 320 h 512"/>
                <a:gd name="T12" fmla="*/ 170 w 512"/>
                <a:gd name="T13" fmla="*/ 298 h 512"/>
                <a:gd name="T14" fmla="*/ 181 w 512"/>
                <a:gd name="T15" fmla="*/ 288 h 512"/>
                <a:gd name="T16" fmla="*/ 160 w 512"/>
                <a:gd name="T17" fmla="*/ 245 h 512"/>
                <a:gd name="T18" fmla="*/ 170 w 512"/>
                <a:gd name="T19" fmla="*/ 256 h 512"/>
                <a:gd name="T20" fmla="*/ 170 w 512"/>
                <a:gd name="T21" fmla="*/ 192 h 512"/>
                <a:gd name="T22" fmla="*/ 213 w 512"/>
                <a:gd name="T23" fmla="*/ 341 h 512"/>
                <a:gd name="T24" fmla="*/ 224 w 512"/>
                <a:gd name="T25" fmla="*/ 330 h 512"/>
                <a:gd name="T26" fmla="*/ 202 w 512"/>
                <a:gd name="T27" fmla="*/ 288 h 512"/>
                <a:gd name="T28" fmla="*/ 213 w 512"/>
                <a:gd name="T29" fmla="*/ 298 h 512"/>
                <a:gd name="T30" fmla="*/ 213 w 512"/>
                <a:gd name="T31" fmla="*/ 234 h 512"/>
                <a:gd name="T32" fmla="*/ 213 w 512"/>
                <a:gd name="T33" fmla="*/ 213 h 512"/>
                <a:gd name="T34" fmla="*/ 224 w 512"/>
                <a:gd name="T35" fmla="*/ 202 h 512"/>
                <a:gd name="T36" fmla="*/ 245 w 512"/>
                <a:gd name="T37" fmla="*/ 330 h 512"/>
                <a:gd name="T38" fmla="*/ 256 w 512"/>
                <a:gd name="T39" fmla="*/ 341 h 512"/>
                <a:gd name="T40" fmla="*/ 256 w 512"/>
                <a:gd name="T41" fmla="*/ 277 h 512"/>
                <a:gd name="T42" fmla="*/ 256 w 512"/>
                <a:gd name="T43" fmla="*/ 256 h 512"/>
                <a:gd name="T44" fmla="*/ 266 w 512"/>
                <a:gd name="T45" fmla="*/ 245 h 512"/>
                <a:gd name="T46" fmla="*/ 245 w 512"/>
                <a:gd name="T47" fmla="*/ 202 h 512"/>
                <a:gd name="T48" fmla="*/ 256 w 512"/>
                <a:gd name="T49" fmla="*/ 213 h 512"/>
                <a:gd name="T50" fmla="*/ 298 w 512"/>
                <a:gd name="T51" fmla="*/ 320 h 512"/>
                <a:gd name="T52" fmla="*/ 298 w 512"/>
                <a:gd name="T53" fmla="*/ 298 h 512"/>
                <a:gd name="T54" fmla="*/ 309 w 512"/>
                <a:gd name="T55" fmla="*/ 288 h 512"/>
                <a:gd name="T56" fmla="*/ 288 w 512"/>
                <a:gd name="T57" fmla="*/ 245 h 512"/>
                <a:gd name="T58" fmla="*/ 298 w 512"/>
                <a:gd name="T59" fmla="*/ 256 h 512"/>
                <a:gd name="T60" fmla="*/ 298 w 512"/>
                <a:gd name="T61" fmla="*/ 192 h 512"/>
                <a:gd name="T62" fmla="*/ 341 w 512"/>
                <a:gd name="T63" fmla="*/ 298 h 512"/>
                <a:gd name="T64" fmla="*/ 352 w 512"/>
                <a:gd name="T65" fmla="*/ 288 h 512"/>
                <a:gd name="T66" fmla="*/ 330 w 512"/>
                <a:gd name="T67" fmla="*/ 245 h 512"/>
                <a:gd name="T68" fmla="*/ 341 w 512"/>
                <a:gd name="T69" fmla="*/ 256 h 512"/>
                <a:gd name="T70" fmla="*/ 341 w 512"/>
                <a:gd name="T71" fmla="*/ 213 h 512"/>
                <a:gd name="T72" fmla="*/ 256 w 512"/>
                <a:gd name="T73" fmla="*/ 0 h 512"/>
                <a:gd name="T74" fmla="*/ 512 w 512"/>
                <a:gd name="T75" fmla="*/ 256 h 512"/>
                <a:gd name="T76" fmla="*/ 384 w 512"/>
                <a:gd name="T77" fmla="*/ 394 h 512"/>
                <a:gd name="T78" fmla="*/ 117 w 512"/>
                <a:gd name="T79" fmla="*/ 128 h 512"/>
                <a:gd name="T80" fmla="*/ 181 w 512"/>
                <a:gd name="T81" fmla="*/ 106 h 512"/>
                <a:gd name="T82" fmla="*/ 202 w 512"/>
                <a:gd name="T83" fmla="*/ 117 h 512"/>
                <a:gd name="T84" fmla="*/ 320 w 512"/>
                <a:gd name="T85" fmla="*/ 96 h 512"/>
                <a:gd name="T86" fmla="*/ 384 w 512"/>
                <a:gd name="T87" fmla="*/ 1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330" y="149"/>
                  </a:moveTo>
                  <a:cubicBezTo>
                    <a:pt x="330" y="155"/>
                    <a:pt x="326" y="160"/>
                    <a:pt x="320" y="160"/>
                  </a:cubicBezTo>
                  <a:cubicBezTo>
                    <a:pt x="314" y="160"/>
                    <a:pt x="309" y="155"/>
                    <a:pt x="309" y="149"/>
                  </a:cubicBezTo>
                  <a:cubicBezTo>
                    <a:pt x="309" y="138"/>
                    <a:pt x="309" y="138"/>
                    <a:pt x="309" y="138"/>
                  </a:cubicBezTo>
                  <a:cubicBezTo>
                    <a:pt x="202" y="138"/>
                    <a:pt x="202" y="138"/>
                    <a:pt x="202" y="138"/>
                  </a:cubicBezTo>
                  <a:cubicBezTo>
                    <a:pt x="202" y="149"/>
                    <a:pt x="202" y="149"/>
                    <a:pt x="202" y="149"/>
                  </a:cubicBezTo>
                  <a:cubicBezTo>
                    <a:pt x="202" y="155"/>
                    <a:pt x="198" y="160"/>
                    <a:pt x="192" y="160"/>
                  </a:cubicBezTo>
                  <a:cubicBezTo>
                    <a:pt x="186" y="160"/>
                    <a:pt x="181" y="155"/>
                    <a:pt x="181" y="149"/>
                  </a:cubicBezTo>
                  <a:cubicBezTo>
                    <a:pt x="181" y="138"/>
                    <a:pt x="181" y="138"/>
                    <a:pt x="181" y="138"/>
                  </a:cubicBezTo>
                  <a:cubicBezTo>
                    <a:pt x="138" y="138"/>
                    <a:pt x="138" y="138"/>
                    <a:pt x="138" y="138"/>
                  </a:cubicBezTo>
                  <a:cubicBezTo>
                    <a:pt x="138" y="373"/>
                    <a:pt x="138" y="373"/>
                    <a:pt x="138" y="373"/>
                  </a:cubicBezTo>
                  <a:cubicBezTo>
                    <a:pt x="373" y="373"/>
                    <a:pt x="373" y="373"/>
                    <a:pt x="373" y="373"/>
                  </a:cubicBezTo>
                  <a:cubicBezTo>
                    <a:pt x="373" y="138"/>
                    <a:pt x="373" y="138"/>
                    <a:pt x="373" y="138"/>
                  </a:cubicBezTo>
                  <a:cubicBezTo>
                    <a:pt x="330" y="138"/>
                    <a:pt x="330" y="138"/>
                    <a:pt x="330" y="138"/>
                  </a:cubicBezTo>
                  <a:lnTo>
                    <a:pt x="330" y="149"/>
                  </a:lnTo>
                  <a:close/>
                  <a:moveTo>
                    <a:pt x="170" y="341"/>
                  </a:moveTo>
                  <a:cubicBezTo>
                    <a:pt x="164" y="341"/>
                    <a:pt x="160" y="336"/>
                    <a:pt x="160" y="330"/>
                  </a:cubicBezTo>
                  <a:cubicBezTo>
                    <a:pt x="160" y="324"/>
                    <a:pt x="164" y="320"/>
                    <a:pt x="170" y="320"/>
                  </a:cubicBezTo>
                  <a:cubicBezTo>
                    <a:pt x="176" y="320"/>
                    <a:pt x="181" y="324"/>
                    <a:pt x="181" y="330"/>
                  </a:cubicBezTo>
                  <a:cubicBezTo>
                    <a:pt x="181" y="336"/>
                    <a:pt x="176" y="341"/>
                    <a:pt x="170" y="341"/>
                  </a:cubicBezTo>
                  <a:close/>
                  <a:moveTo>
                    <a:pt x="170" y="298"/>
                  </a:moveTo>
                  <a:cubicBezTo>
                    <a:pt x="164" y="298"/>
                    <a:pt x="160" y="294"/>
                    <a:pt x="160" y="288"/>
                  </a:cubicBezTo>
                  <a:cubicBezTo>
                    <a:pt x="160" y="282"/>
                    <a:pt x="164" y="277"/>
                    <a:pt x="170" y="277"/>
                  </a:cubicBezTo>
                  <a:cubicBezTo>
                    <a:pt x="176" y="277"/>
                    <a:pt x="181" y="282"/>
                    <a:pt x="181" y="288"/>
                  </a:cubicBezTo>
                  <a:cubicBezTo>
                    <a:pt x="181" y="294"/>
                    <a:pt x="176" y="298"/>
                    <a:pt x="170" y="298"/>
                  </a:cubicBezTo>
                  <a:close/>
                  <a:moveTo>
                    <a:pt x="170" y="256"/>
                  </a:moveTo>
                  <a:cubicBezTo>
                    <a:pt x="164" y="256"/>
                    <a:pt x="160" y="251"/>
                    <a:pt x="160" y="245"/>
                  </a:cubicBezTo>
                  <a:cubicBezTo>
                    <a:pt x="160" y="239"/>
                    <a:pt x="164" y="234"/>
                    <a:pt x="170" y="234"/>
                  </a:cubicBezTo>
                  <a:cubicBezTo>
                    <a:pt x="176" y="234"/>
                    <a:pt x="181" y="239"/>
                    <a:pt x="181" y="245"/>
                  </a:cubicBezTo>
                  <a:cubicBezTo>
                    <a:pt x="181" y="251"/>
                    <a:pt x="176" y="256"/>
                    <a:pt x="170" y="256"/>
                  </a:cubicBezTo>
                  <a:close/>
                  <a:moveTo>
                    <a:pt x="170" y="213"/>
                  </a:moveTo>
                  <a:cubicBezTo>
                    <a:pt x="164" y="213"/>
                    <a:pt x="160" y="208"/>
                    <a:pt x="160" y="202"/>
                  </a:cubicBezTo>
                  <a:cubicBezTo>
                    <a:pt x="160" y="196"/>
                    <a:pt x="164" y="192"/>
                    <a:pt x="170" y="192"/>
                  </a:cubicBezTo>
                  <a:cubicBezTo>
                    <a:pt x="176" y="192"/>
                    <a:pt x="181" y="196"/>
                    <a:pt x="181" y="202"/>
                  </a:cubicBezTo>
                  <a:cubicBezTo>
                    <a:pt x="181" y="208"/>
                    <a:pt x="176" y="213"/>
                    <a:pt x="170" y="213"/>
                  </a:cubicBezTo>
                  <a:close/>
                  <a:moveTo>
                    <a:pt x="213" y="341"/>
                  </a:moveTo>
                  <a:cubicBezTo>
                    <a:pt x="207" y="341"/>
                    <a:pt x="202" y="336"/>
                    <a:pt x="202" y="330"/>
                  </a:cubicBezTo>
                  <a:cubicBezTo>
                    <a:pt x="202" y="324"/>
                    <a:pt x="207" y="320"/>
                    <a:pt x="213" y="320"/>
                  </a:cubicBezTo>
                  <a:cubicBezTo>
                    <a:pt x="219" y="320"/>
                    <a:pt x="224" y="324"/>
                    <a:pt x="224" y="330"/>
                  </a:cubicBezTo>
                  <a:cubicBezTo>
                    <a:pt x="224" y="336"/>
                    <a:pt x="219" y="341"/>
                    <a:pt x="213" y="341"/>
                  </a:cubicBezTo>
                  <a:close/>
                  <a:moveTo>
                    <a:pt x="213" y="298"/>
                  </a:moveTo>
                  <a:cubicBezTo>
                    <a:pt x="207" y="298"/>
                    <a:pt x="202" y="294"/>
                    <a:pt x="202" y="288"/>
                  </a:cubicBezTo>
                  <a:cubicBezTo>
                    <a:pt x="202" y="282"/>
                    <a:pt x="207" y="277"/>
                    <a:pt x="213" y="277"/>
                  </a:cubicBezTo>
                  <a:cubicBezTo>
                    <a:pt x="219" y="277"/>
                    <a:pt x="224" y="282"/>
                    <a:pt x="224" y="288"/>
                  </a:cubicBezTo>
                  <a:cubicBezTo>
                    <a:pt x="224" y="294"/>
                    <a:pt x="219" y="298"/>
                    <a:pt x="213" y="298"/>
                  </a:cubicBezTo>
                  <a:close/>
                  <a:moveTo>
                    <a:pt x="213" y="256"/>
                  </a:moveTo>
                  <a:cubicBezTo>
                    <a:pt x="207" y="256"/>
                    <a:pt x="202" y="251"/>
                    <a:pt x="202" y="245"/>
                  </a:cubicBezTo>
                  <a:cubicBezTo>
                    <a:pt x="202" y="239"/>
                    <a:pt x="207" y="234"/>
                    <a:pt x="213" y="234"/>
                  </a:cubicBezTo>
                  <a:cubicBezTo>
                    <a:pt x="219" y="234"/>
                    <a:pt x="224" y="239"/>
                    <a:pt x="224" y="245"/>
                  </a:cubicBezTo>
                  <a:cubicBezTo>
                    <a:pt x="224" y="251"/>
                    <a:pt x="219" y="256"/>
                    <a:pt x="213" y="256"/>
                  </a:cubicBezTo>
                  <a:close/>
                  <a:moveTo>
                    <a:pt x="213" y="213"/>
                  </a:moveTo>
                  <a:cubicBezTo>
                    <a:pt x="207" y="213"/>
                    <a:pt x="202" y="208"/>
                    <a:pt x="202" y="202"/>
                  </a:cubicBezTo>
                  <a:cubicBezTo>
                    <a:pt x="202" y="196"/>
                    <a:pt x="207" y="192"/>
                    <a:pt x="213" y="192"/>
                  </a:cubicBezTo>
                  <a:cubicBezTo>
                    <a:pt x="219" y="192"/>
                    <a:pt x="224" y="196"/>
                    <a:pt x="224" y="202"/>
                  </a:cubicBezTo>
                  <a:cubicBezTo>
                    <a:pt x="224" y="208"/>
                    <a:pt x="219" y="213"/>
                    <a:pt x="213" y="213"/>
                  </a:cubicBezTo>
                  <a:close/>
                  <a:moveTo>
                    <a:pt x="256" y="341"/>
                  </a:moveTo>
                  <a:cubicBezTo>
                    <a:pt x="250" y="341"/>
                    <a:pt x="245" y="336"/>
                    <a:pt x="245" y="330"/>
                  </a:cubicBezTo>
                  <a:cubicBezTo>
                    <a:pt x="245" y="324"/>
                    <a:pt x="250" y="320"/>
                    <a:pt x="256" y="320"/>
                  </a:cubicBezTo>
                  <a:cubicBezTo>
                    <a:pt x="262" y="320"/>
                    <a:pt x="266" y="324"/>
                    <a:pt x="266" y="330"/>
                  </a:cubicBezTo>
                  <a:cubicBezTo>
                    <a:pt x="266" y="336"/>
                    <a:pt x="262" y="341"/>
                    <a:pt x="256" y="341"/>
                  </a:cubicBezTo>
                  <a:close/>
                  <a:moveTo>
                    <a:pt x="256" y="298"/>
                  </a:moveTo>
                  <a:cubicBezTo>
                    <a:pt x="250" y="298"/>
                    <a:pt x="245" y="294"/>
                    <a:pt x="245" y="288"/>
                  </a:cubicBezTo>
                  <a:cubicBezTo>
                    <a:pt x="245" y="282"/>
                    <a:pt x="250" y="277"/>
                    <a:pt x="256" y="277"/>
                  </a:cubicBezTo>
                  <a:cubicBezTo>
                    <a:pt x="262" y="277"/>
                    <a:pt x="266" y="282"/>
                    <a:pt x="266" y="288"/>
                  </a:cubicBezTo>
                  <a:cubicBezTo>
                    <a:pt x="266" y="294"/>
                    <a:pt x="262" y="298"/>
                    <a:pt x="256" y="298"/>
                  </a:cubicBezTo>
                  <a:close/>
                  <a:moveTo>
                    <a:pt x="256" y="256"/>
                  </a:moveTo>
                  <a:cubicBezTo>
                    <a:pt x="250" y="256"/>
                    <a:pt x="245" y="251"/>
                    <a:pt x="245" y="245"/>
                  </a:cubicBezTo>
                  <a:cubicBezTo>
                    <a:pt x="245" y="239"/>
                    <a:pt x="250" y="234"/>
                    <a:pt x="256" y="234"/>
                  </a:cubicBezTo>
                  <a:cubicBezTo>
                    <a:pt x="262" y="234"/>
                    <a:pt x="266" y="239"/>
                    <a:pt x="266" y="245"/>
                  </a:cubicBezTo>
                  <a:cubicBezTo>
                    <a:pt x="266" y="251"/>
                    <a:pt x="262" y="256"/>
                    <a:pt x="256" y="256"/>
                  </a:cubicBezTo>
                  <a:close/>
                  <a:moveTo>
                    <a:pt x="256" y="213"/>
                  </a:moveTo>
                  <a:cubicBezTo>
                    <a:pt x="250" y="213"/>
                    <a:pt x="245" y="208"/>
                    <a:pt x="245" y="202"/>
                  </a:cubicBezTo>
                  <a:cubicBezTo>
                    <a:pt x="245" y="196"/>
                    <a:pt x="250" y="192"/>
                    <a:pt x="256" y="192"/>
                  </a:cubicBezTo>
                  <a:cubicBezTo>
                    <a:pt x="262" y="192"/>
                    <a:pt x="266" y="196"/>
                    <a:pt x="266" y="202"/>
                  </a:cubicBezTo>
                  <a:cubicBezTo>
                    <a:pt x="266" y="208"/>
                    <a:pt x="262" y="213"/>
                    <a:pt x="256" y="213"/>
                  </a:cubicBezTo>
                  <a:close/>
                  <a:moveTo>
                    <a:pt x="298" y="341"/>
                  </a:moveTo>
                  <a:cubicBezTo>
                    <a:pt x="292" y="341"/>
                    <a:pt x="288" y="336"/>
                    <a:pt x="288" y="330"/>
                  </a:cubicBezTo>
                  <a:cubicBezTo>
                    <a:pt x="288" y="324"/>
                    <a:pt x="292" y="320"/>
                    <a:pt x="298" y="320"/>
                  </a:cubicBezTo>
                  <a:cubicBezTo>
                    <a:pt x="304" y="320"/>
                    <a:pt x="309" y="324"/>
                    <a:pt x="309" y="330"/>
                  </a:cubicBezTo>
                  <a:cubicBezTo>
                    <a:pt x="309" y="336"/>
                    <a:pt x="304" y="341"/>
                    <a:pt x="298" y="341"/>
                  </a:cubicBezTo>
                  <a:close/>
                  <a:moveTo>
                    <a:pt x="298" y="298"/>
                  </a:moveTo>
                  <a:cubicBezTo>
                    <a:pt x="292" y="298"/>
                    <a:pt x="288" y="294"/>
                    <a:pt x="288" y="288"/>
                  </a:cubicBezTo>
                  <a:cubicBezTo>
                    <a:pt x="288" y="282"/>
                    <a:pt x="292" y="277"/>
                    <a:pt x="298" y="277"/>
                  </a:cubicBezTo>
                  <a:cubicBezTo>
                    <a:pt x="304" y="277"/>
                    <a:pt x="309" y="282"/>
                    <a:pt x="309" y="288"/>
                  </a:cubicBezTo>
                  <a:cubicBezTo>
                    <a:pt x="309" y="294"/>
                    <a:pt x="304" y="298"/>
                    <a:pt x="298" y="298"/>
                  </a:cubicBezTo>
                  <a:close/>
                  <a:moveTo>
                    <a:pt x="298" y="256"/>
                  </a:moveTo>
                  <a:cubicBezTo>
                    <a:pt x="292" y="256"/>
                    <a:pt x="288" y="251"/>
                    <a:pt x="288" y="245"/>
                  </a:cubicBezTo>
                  <a:cubicBezTo>
                    <a:pt x="288" y="239"/>
                    <a:pt x="292" y="234"/>
                    <a:pt x="298" y="234"/>
                  </a:cubicBezTo>
                  <a:cubicBezTo>
                    <a:pt x="304" y="234"/>
                    <a:pt x="309" y="239"/>
                    <a:pt x="309" y="245"/>
                  </a:cubicBezTo>
                  <a:cubicBezTo>
                    <a:pt x="309" y="251"/>
                    <a:pt x="304" y="256"/>
                    <a:pt x="298" y="256"/>
                  </a:cubicBezTo>
                  <a:close/>
                  <a:moveTo>
                    <a:pt x="298" y="213"/>
                  </a:moveTo>
                  <a:cubicBezTo>
                    <a:pt x="292" y="213"/>
                    <a:pt x="288" y="208"/>
                    <a:pt x="288" y="202"/>
                  </a:cubicBezTo>
                  <a:cubicBezTo>
                    <a:pt x="288" y="196"/>
                    <a:pt x="292" y="192"/>
                    <a:pt x="298" y="192"/>
                  </a:cubicBezTo>
                  <a:cubicBezTo>
                    <a:pt x="304" y="192"/>
                    <a:pt x="309" y="196"/>
                    <a:pt x="309" y="202"/>
                  </a:cubicBezTo>
                  <a:cubicBezTo>
                    <a:pt x="309" y="208"/>
                    <a:pt x="304" y="213"/>
                    <a:pt x="298" y="213"/>
                  </a:cubicBezTo>
                  <a:close/>
                  <a:moveTo>
                    <a:pt x="341" y="298"/>
                  </a:moveTo>
                  <a:cubicBezTo>
                    <a:pt x="335" y="298"/>
                    <a:pt x="330" y="294"/>
                    <a:pt x="330" y="288"/>
                  </a:cubicBezTo>
                  <a:cubicBezTo>
                    <a:pt x="330" y="282"/>
                    <a:pt x="335" y="277"/>
                    <a:pt x="341" y="277"/>
                  </a:cubicBezTo>
                  <a:cubicBezTo>
                    <a:pt x="347" y="277"/>
                    <a:pt x="352" y="282"/>
                    <a:pt x="352" y="288"/>
                  </a:cubicBezTo>
                  <a:cubicBezTo>
                    <a:pt x="352" y="294"/>
                    <a:pt x="347" y="298"/>
                    <a:pt x="341" y="298"/>
                  </a:cubicBezTo>
                  <a:close/>
                  <a:moveTo>
                    <a:pt x="341" y="256"/>
                  </a:moveTo>
                  <a:cubicBezTo>
                    <a:pt x="335" y="256"/>
                    <a:pt x="330" y="251"/>
                    <a:pt x="330" y="245"/>
                  </a:cubicBezTo>
                  <a:cubicBezTo>
                    <a:pt x="330" y="239"/>
                    <a:pt x="335" y="234"/>
                    <a:pt x="341" y="234"/>
                  </a:cubicBezTo>
                  <a:cubicBezTo>
                    <a:pt x="347" y="234"/>
                    <a:pt x="352" y="239"/>
                    <a:pt x="352" y="245"/>
                  </a:cubicBezTo>
                  <a:cubicBezTo>
                    <a:pt x="352" y="251"/>
                    <a:pt x="347" y="256"/>
                    <a:pt x="341" y="256"/>
                  </a:cubicBezTo>
                  <a:close/>
                  <a:moveTo>
                    <a:pt x="341" y="192"/>
                  </a:moveTo>
                  <a:cubicBezTo>
                    <a:pt x="347" y="192"/>
                    <a:pt x="352" y="196"/>
                    <a:pt x="352" y="202"/>
                  </a:cubicBezTo>
                  <a:cubicBezTo>
                    <a:pt x="352" y="208"/>
                    <a:pt x="347" y="213"/>
                    <a:pt x="341" y="213"/>
                  </a:cubicBezTo>
                  <a:cubicBezTo>
                    <a:pt x="335" y="213"/>
                    <a:pt x="330" y="208"/>
                    <a:pt x="330" y="202"/>
                  </a:cubicBezTo>
                  <a:cubicBezTo>
                    <a:pt x="330" y="196"/>
                    <a:pt x="335" y="192"/>
                    <a:pt x="341" y="19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384"/>
                  </a:moveTo>
                  <a:cubicBezTo>
                    <a:pt x="394" y="390"/>
                    <a:pt x="390" y="394"/>
                    <a:pt x="384" y="394"/>
                  </a:cubicBezTo>
                  <a:cubicBezTo>
                    <a:pt x="128" y="394"/>
                    <a:pt x="128" y="394"/>
                    <a:pt x="128" y="394"/>
                  </a:cubicBezTo>
                  <a:cubicBezTo>
                    <a:pt x="122" y="394"/>
                    <a:pt x="117" y="390"/>
                    <a:pt x="117" y="384"/>
                  </a:cubicBezTo>
                  <a:cubicBezTo>
                    <a:pt x="117" y="128"/>
                    <a:pt x="117" y="128"/>
                    <a:pt x="117" y="128"/>
                  </a:cubicBezTo>
                  <a:cubicBezTo>
                    <a:pt x="117" y="122"/>
                    <a:pt x="122" y="117"/>
                    <a:pt x="128" y="117"/>
                  </a:cubicBezTo>
                  <a:cubicBezTo>
                    <a:pt x="181" y="117"/>
                    <a:pt x="181" y="117"/>
                    <a:pt x="181" y="117"/>
                  </a:cubicBezTo>
                  <a:cubicBezTo>
                    <a:pt x="181" y="106"/>
                    <a:pt x="181" y="106"/>
                    <a:pt x="181" y="106"/>
                  </a:cubicBezTo>
                  <a:cubicBezTo>
                    <a:pt x="181" y="100"/>
                    <a:pt x="186" y="96"/>
                    <a:pt x="192" y="96"/>
                  </a:cubicBezTo>
                  <a:cubicBezTo>
                    <a:pt x="198" y="96"/>
                    <a:pt x="202" y="100"/>
                    <a:pt x="202" y="106"/>
                  </a:cubicBezTo>
                  <a:cubicBezTo>
                    <a:pt x="202" y="117"/>
                    <a:pt x="202" y="117"/>
                    <a:pt x="202" y="117"/>
                  </a:cubicBezTo>
                  <a:cubicBezTo>
                    <a:pt x="309" y="117"/>
                    <a:pt x="309" y="117"/>
                    <a:pt x="309" y="117"/>
                  </a:cubicBezTo>
                  <a:cubicBezTo>
                    <a:pt x="309" y="106"/>
                    <a:pt x="309" y="106"/>
                    <a:pt x="309" y="106"/>
                  </a:cubicBezTo>
                  <a:cubicBezTo>
                    <a:pt x="309" y="100"/>
                    <a:pt x="314" y="96"/>
                    <a:pt x="320" y="96"/>
                  </a:cubicBezTo>
                  <a:cubicBezTo>
                    <a:pt x="326" y="96"/>
                    <a:pt x="330" y="100"/>
                    <a:pt x="330" y="106"/>
                  </a:cubicBezTo>
                  <a:cubicBezTo>
                    <a:pt x="330" y="117"/>
                    <a:pt x="330" y="117"/>
                    <a:pt x="330" y="117"/>
                  </a:cubicBezTo>
                  <a:cubicBezTo>
                    <a:pt x="384" y="117"/>
                    <a:pt x="384" y="117"/>
                    <a:pt x="384" y="117"/>
                  </a:cubicBezTo>
                  <a:cubicBezTo>
                    <a:pt x="390" y="117"/>
                    <a:pt x="394" y="122"/>
                    <a:pt x="394" y="128"/>
                  </a:cubicBezTo>
                  <a:lnTo>
                    <a:pt x="394" y="38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6" name="TextBox 15"/>
            <p:cNvSpPr txBox="1"/>
            <p:nvPr/>
          </p:nvSpPr>
          <p:spPr>
            <a:xfrm>
              <a:off x="6109802" y="3042624"/>
              <a:ext cx="278325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October 31</a:t>
              </a:r>
              <a:r>
                <a:rPr kumimoji="0" lang="en-US" sz="2000" b="0" i="0" u="none" strike="noStrike" kern="1200" cap="none" spc="0" normalizeH="0" baseline="30000" noProof="0" dirty="0" smtClean="0">
                  <a:ln>
                    <a:noFill/>
                  </a:ln>
                  <a:solidFill>
                    <a:prstClr val="white"/>
                  </a:solidFill>
                  <a:effectLst/>
                  <a:uLnTx/>
                  <a:uFillTx/>
                  <a:latin typeface="Verdana"/>
                  <a:ea typeface="+mn-ea"/>
                  <a:cs typeface="+mn-cs"/>
                </a:rPr>
                <a:t>st</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 2017</a:t>
              </a:r>
            </a:p>
          </p:txBody>
        </p:sp>
      </p:grpSp>
      <p:grpSp>
        <p:nvGrpSpPr>
          <p:cNvPr id="17" name="Group 16"/>
          <p:cNvGrpSpPr/>
          <p:nvPr/>
        </p:nvGrpSpPr>
        <p:grpSpPr>
          <a:xfrm>
            <a:off x="3833045" y="2962878"/>
            <a:ext cx="2629980" cy="470024"/>
            <a:chOff x="5537850" y="2426748"/>
            <a:chExt cx="2629980" cy="470024"/>
          </a:xfrm>
        </p:grpSpPr>
        <p:sp>
          <p:nvSpPr>
            <p:cNvPr id="18" name="Freeform 768"/>
            <p:cNvSpPr>
              <a:spLocks noChangeAspect="1" noEditPoints="1"/>
            </p:cNvSpPr>
            <p:nvPr/>
          </p:nvSpPr>
          <p:spPr bwMode="auto">
            <a:xfrm>
              <a:off x="5537850" y="2426748"/>
              <a:ext cx="468560" cy="468560"/>
            </a:xfrm>
            <a:custGeom>
              <a:avLst/>
              <a:gdLst>
                <a:gd name="T0" fmla="*/ 117 w 512"/>
                <a:gd name="T1" fmla="*/ 167 h 512"/>
                <a:gd name="T2" fmla="*/ 170 w 512"/>
                <a:gd name="T3" fmla="*/ 144 h 512"/>
                <a:gd name="T4" fmla="*/ 170 w 512"/>
                <a:gd name="T5" fmla="*/ 323 h 512"/>
                <a:gd name="T6" fmla="*/ 117 w 512"/>
                <a:gd name="T7" fmla="*/ 346 h 512"/>
                <a:gd name="T8" fmla="*/ 117 w 512"/>
                <a:gd name="T9" fmla="*/ 167 h 512"/>
                <a:gd name="T10" fmla="*/ 266 w 512"/>
                <a:gd name="T11" fmla="*/ 346 h 512"/>
                <a:gd name="T12" fmla="*/ 320 w 512"/>
                <a:gd name="T13" fmla="*/ 323 h 512"/>
                <a:gd name="T14" fmla="*/ 320 w 512"/>
                <a:gd name="T15" fmla="*/ 144 h 512"/>
                <a:gd name="T16" fmla="*/ 266 w 512"/>
                <a:gd name="T17" fmla="*/ 167 h 512"/>
                <a:gd name="T18" fmla="*/ 266 w 512"/>
                <a:gd name="T19" fmla="*/ 346 h 512"/>
                <a:gd name="T20" fmla="*/ 192 w 512"/>
                <a:gd name="T21" fmla="*/ 323 h 512"/>
                <a:gd name="T22" fmla="*/ 245 w 512"/>
                <a:gd name="T23" fmla="*/ 346 h 512"/>
                <a:gd name="T24" fmla="*/ 245 w 512"/>
                <a:gd name="T25" fmla="*/ 167 h 512"/>
                <a:gd name="T26" fmla="*/ 192 w 512"/>
                <a:gd name="T27" fmla="*/ 144 h 512"/>
                <a:gd name="T28" fmla="*/ 192 w 512"/>
                <a:gd name="T29" fmla="*/ 323 h 512"/>
                <a:gd name="T30" fmla="*/ 341 w 512"/>
                <a:gd name="T31" fmla="*/ 323 h 512"/>
                <a:gd name="T32" fmla="*/ 394 w 512"/>
                <a:gd name="T33" fmla="*/ 346 h 512"/>
                <a:gd name="T34" fmla="*/ 394 w 512"/>
                <a:gd name="T35" fmla="*/ 167 h 512"/>
                <a:gd name="T36" fmla="*/ 341 w 512"/>
                <a:gd name="T37" fmla="*/ 144 h 512"/>
                <a:gd name="T38" fmla="*/ 341 w 512"/>
                <a:gd name="T39" fmla="*/ 323 h 512"/>
                <a:gd name="T40" fmla="*/ 512 w 512"/>
                <a:gd name="T41" fmla="*/ 256 h 512"/>
                <a:gd name="T42" fmla="*/ 256 w 512"/>
                <a:gd name="T43" fmla="*/ 512 h 512"/>
                <a:gd name="T44" fmla="*/ 0 w 512"/>
                <a:gd name="T45" fmla="*/ 256 h 512"/>
                <a:gd name="T46" fmla="*/ 256 w 512"/>
                <a:gd name="T47" fmla="*/ 0 h 512"/>
                <a:gd name="T48" fmla="*/ 512 w 512"/>
                <a:gd name="T49" fmla="*/ 256 h 512"/>
                <a:gd name="T50" fmla="*/ 416 w 512"/>
                <a:gd name="T51" fmla="*/ 160 h 512"/>
                <a:gd name="T52" fmla="*/ 409 w 512"/>
                <a:gd name="T53" fmla="*/ 150 h 512"/>
                <a:gd name="T54" fmla="*/ 335 w 512"/>
                <a:gd name="T55" fmla="*/ 118 h 512"/>
                <a:gd name="T56" fmla="*/ 326 w 512"/>
                <a:gd name="T57" fmla="*/ 118 h 512"/>
                <a:gd name="T58" fmla="*/ 256 w 512"/>
                <a:gd name="T59" fmla="*/ 148 h 512"/>
                <a:gd name="T60" fmla="*/ 185 w 512"/>
                <a:gd name="T61" fmla="*/ 118 h 512"/>
                <a:gd name="T62" fmla="*/ 177 w 512"/>
                <a:gd name="T63" fmla="*/ 118 h 512"/>
                <a:gd name="T64" fmla="*/ 102 w 512"/>
                <a:gd name="T65" fmla="*/ 150 h 512"/>
                <a:gd name="T66" fmla="*/ 96 w 512"/>
                <a:gd name="T67" fmla="*/ 160 h 512"/>
                <a:gd name="T68" fmla="*/ 96 w 512"/>
                <a:gd name="T69" fmla="*/ 362 h 512"/>
                <a:gd name="T70" fmla="*/ 100 w 512"/>
                <a:gd name="T71" fmla="*/ 371 h 512"/>
                <a:gd name="T72" fmla="*/ 111 w 512"/>
                <a:gd name="T73" fmla="*/ 372 h 512"/>
                <a:gd name="T74" fmla="*/ 181 w 512"/>
                <a:gd name="T75" fmla="*/ 342 h 512"/>
                <a:gd name="T76" fmla="*/ 251 w 512"/>
                <a:gd name="T77" fmla="*/ 372 h 512"/>
                <a:gd name="T78" fmla="*/ 260 w 512"/>
                <a:gd name="T79" fmla="*/ 372 h 512"/>
                <a:gd name="T80" fmla="*/ 330 w 512"/>
                <a:gd name="T81" fmla="*/ 342 h 512"/>
                <a:gd name="T82" fmla="*/ 401 w 512"/>
                <a:gd name="T83" fmla="*/ 372 h 512"/>
                <a:gd name="T84" fmla="*/ 405 w 512"/>
                <a:gd name="T85" fmla="*/ 373 h 512"/>
                <a:gd name="T86" fmla="*/ 411 w 512"/>
                <a:gd name="T87" fmla="*/ 371 h 512"/>
                <a:gd name="T88" fmla="*/ 416 w 512"/>
                <a:gd name="T89" fmla="*/ 362 h 512"/>
                <a:gd name="T90" fmla="*/ 416 w 512"/>
                <a:gd name="T91" fmla="*/ 16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2" h="512">
                  <a:moveTo>
                    <a:pt x="117" y="167"/>
                  </a:moveTo>
                  <a:cubicBezTo>
                    <a:pt x="170" y="144"/>
                    <a:pt x="170" y="144"/>
                    <a:pt x="170" y="144"/>
                  </a:cubicBezTo>
                  <a:cubicBezTo>
                    <a:pt x="170" y="323"/>
                    <a:pt x="170" y="323"/>
                    <a:pt x="170" y="323"/>
                  </a:cubicBezTo>
                  <a:cubicBezTo>
                    <a:pt x="117" y="346"/>
                    <a:pt x="117" y="346"/>
                    <a:pt x="117" y="346"/>
                  </a:cubicBezTo>
                  <a:lnTo>
                    <a:pt x="117" y="167"/>
                  </a:lnTo>
                  <a:close/>
                  <a:moveTo>
                    <a:pt x="266" y="346"/>
                  </a:moveTo>
                  <a:cubicBezTo>
                    <a:pt x="320" y="323"/>
                    <a:pt x="320" y="323"/>
                    <a:pt x="320" y="323"/>
                  </a:cubicBezTo>
                  <a:cubicBezTo>
                    <a:pt x="320" y="144"/>
                    <a:pt x="320" y="144"/>
                    <a:pt x="320" y="144"/>
                  </a:cubicBezTo>
                  <a:cubicBezTo>
                    <a:pt x="266" y="167"/>
                    <a:pt x="266" y="167"/>
                    <a:pt x="266" y="167"/>
                  </a:cubicBezTo>
                  <a:lnTo>
                    <a:pt x="266" y="346"/>
                  </a:lnTo>
                  <a:close/>
                  <a:moveTo>
                    <a:pt x="192" y="323"/>
                  </a:moveTo>
                  <a:cubicBezTo>
                    <a:pt x="245" y="346"/>
                    <a:pt x="245" y="346"/>
                    <a:pt x="245" y="346"/>
                  </a:cubicBezTo>
                  <a:cubicBezTo>
                    <a:pt x="245" y="167"/>
                    <a:pt x="245" y="167"/>
                    <a:pt x="245" y="167"/>
                  </a:cubicBezTo>
                  <a:cubicBezTo>
                    <a:pt x="192" y="144"/>
                    <a:pt x="192" y="144"/>
                    <a:pt x="192" y="144"/>
                  </a:cubicBezTo>
                  <a:lnTo>
                    <a:pt x="192" y="323"/>
                  </a:lnTo>
                  <a:close/>
                  <a:moveTo>
                    <a:pt x="341" y="323"/>
                  </a:moveTo>
                  <a:cubicBezTo>
                    <a:pt x="394" y="346"/>
                    <a:pt x="394" y="346"/>
                    <a:pt x="394" y="346"/>
                  </a:cubicBezTo>
                  <a:cubicBezTo>
                    <a:pt x="394" y="167"/>
                    <a:pt x="394" y="167"/>
                    <a:pt x="394" y="167"/>
                  </a:cubicBezTo>
                  <a:cubicBezTo>
                    <a:pt x="341" y="144"/>
                    <a:pt x="341" y="144"/>
                    <a:pt x="341" y="144"/>
                  </a:cubicBezTo>
                  <a:lnTo>
                    <a:pt x="341" y="323"/>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160"/>
                  </a:moveTo>
                  <a:cubicBezTo>
                    <a:pt x="416" y="155"/>
                    <a:pt x="413" y="152"/>
                    <a:pt x="409" y="150"/>
                  </a:cubicBezTo>
                  <a:cubicBezTo>
                    <a:pt x="335" y="118"/>
                    <a:pt x="335" y="118"/>
                    <a:pt x="335" y="118"/>
                  </a:cubicBezTo>
                  <a:cubicBezTo>
                    <a:pt x="332" y="117"/>
                    <a:pt x="329" y="117"/>
                    <a:pt x="326" y="118"/>
                  </a:cubicBezTo>
                  <a:cubicBezTo>
                    <a:pt x="256" y="148"/>
                    <a:pt x="256" y="148"/>
                    <a:pt x="256" y="148"/>
                  </a:cubicBezTo>
                  <a:cubicBezTo>
                    <a:pt x="185" y="118"/>
                    <a:pt x="185" y="118"/>
                    <a:pt x="185" y="118"/>
                  </a:cubicBezTo>
                  <a:cubicBezTo>
                    <a:pt x="183" y="117"/>
                    <a:pt x="179" y="117"/>
                    <a:pt x="177" y="118"/>
                  </a:cubicBezTo>
                  <a:cubicBezTo>
                    <a:pt x="102" y="150"/>
                    <a:pt x="102" y="150"/>
                    <a:pt x="102" y="150"/>
                  </a:cubicBezTo>
                  <a:cubicBezTo>
                    <a:pt x="98" y="152"/>
                    <a:pt x="96" y="155"/>
                    <a:pt x="96" y="160"/>
                  </a:cubicBezTo>
                  <a:cubicBezTo>
                    <a:pt x="96" y="362"/>
                    <a:pt x="96" y="362"/>
                    <a:pt x="96" y="362"/>
                  </a:cubicBezTo>
                  <a:cubicBezTo>
                    <a:pt x="96" y="366"/>
                    <a:pt x="97" y="369"/>
                    <a:pt x="100" y="371"/>
                  </a:cubicBezTo>
                  <a:cubicBezTo>
                    <a:pt x="103" y="373"/>
                    <a:pt x="107" y="374"/>
                    <a:pt x="111" y="372"/>
                  </a:cubicBezTo>
                  <a:cubicBezTo>
                    <a:pt x="181" y="342"/>
                    <a:pt x="181" y="342"/>
                    <a:pt x="181" y="342"/>
                  </a:cubicBezTo>
                  <a:cubicBezTo>
                    <a:pt x="251" y="372"/>
                    <a:pt x="251" y="372"/>
                    <a:pt x="251" y="372"/>
                  </a:cubicBezTo>
                  <a:cubicBezTo>
                    <a:pt x="254" y="373"/>
                    <a:pt x="257" y="373"/>
                    <a:pt x="260" y="372"/>
                  </a:cubicBezTo>
                  <a:cubicBezTo>
                    <a:pt x="330" y="342"/>
                    <a:pt x="330" y="342"/>
                    <a:pt x="330" y="342"/>
                  </a:cubicBezTo>
                  <a:cubicBezTo>
                    <a:pt x="401" y="372"/>
                    <a:pt x="401" y="372"/>
                    <a:pt x="401" y="372"/>
                  </a:cubicBezTo>
                  <a:cubicBezTo>
                    <a:pt x="402" y="373"/>
                    <a:pt x="404" y="373"/>
                    <a:pt x="405" y="373"/>
                  </a:cubicBezTo>
                  <a:cubicBezTo>
                    <a:pt x="407" y="373"/>
                    <a:pt x="409" y="372"/>
                    <a:pt x="411" y="371"/>
                  </a:cubicBezTo>
                  <a:cubicBezTo>
                    <a:pt x="414" y="369"/>
                    <a:pt x="416" y="366"/>
                    <a:pt x="416" y="362"/>
                  </a:cubicBezTo>
                  <a:lnTo>
                    <a:pt x="416" y="16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9" name="TextBox 18"/>
            <p:cNvSpPr txBox="1"/>
            <p:nvPr/>
          </p:nvSpPr>
          <p:spPr>
            <a:xfrm>
              <a:off x="6109802" y="2496662"/>
              <a:ext cx="205802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Client Suite</a:t>
              </a:r>
            </a:p>
          </p:txBody>
        </p:sp>
      </p:grpSp>
      <p:sp>
        <p:nvSpPr>
          <p:cNvPr id="20" name="Subtitle 2"/>
          <p:cNvSpPr txBox="1">
            <a:spLocks/>
          </p:cNvSpPr>
          <p:nvPr/>
        </p:nvSpPr>
        <p:spPr bwMode="auto">
          <a:xfrm>
            <a:off x="518575" y="978515"/>
            <a:ext cx="5716486" cy="183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ctr" rtl="0" eaLnBrk="1" fontAlgn="base" hangingPunct="1">
              <a:spcBef>
                <a:spcPct val="0"/>
              </a:spcBef>
              <a:spcAft>
                <a:spcPts val="1000"/>
              </a:spcAft>
              <a:buSzPct val="100000"/>
              <a:buFont typeface="Arial" panose="020B0604020202020204" pitchFamily="34" charset="0"/>
              <a:buNone/>
              <a:defRPr sz="2400" kern="1200">
                <a:solidFill>
                  <a:schemeClr val="tx1"/>
                </a:solidFill>
                <a:latin typeface="+mn-lt"/>
                <a:ea typeface="+mn-ea"/>
                <a:cs typeface="+mn-cs"/>
              </a:defRPr>
            </a:lvl1pPr>
            <a:lvl2pPr marL="457200" indent="0" algn="ctr" rtl="0" eaLnBrk="1" fontAlgn="base" hangingPunct="1">
              <a:spcBef>
                <a:spcPct val="0"/>
              </a:spcBef>
              <a:spcAft>
                <a:spcPts val="1000"/>
              </a:spcAft>
              <a:buSzPct val="100000"/>
              <a:buFont typeface="Arial" panose="020B0604020202020204" pitchFamily="34" charset="0"/>
              <a:buNone/>
              <a:defRPr lang="en-US" sz="2000" kern="1200">
                <a:solidFill>
                  <a:schemeClr val="tx1"/>
                </a:solidFill>
                <a:latin typeface="+mn-lt"/>
                <a:ea typeface="+mn-ea"/>
                <a:cs typeface="+mn-cs"/>
              </a:defRPr>
            </a:lvl2pPr>
            <a:lvl3pPr marL="914400" indent="0" algn="ctr" rtl="0" eaLnBrk="1" fontAlgn="base" hangingPunct="1">
              <a:spcBef>
                <a:spcPct val="0"/>
              </a:spcBef>
              <a:spcAft>
                <a:spcPts val="1000"/>
              </a:spcAft>
              <a:buSzPct val="100000"/>
              <a:buFont typeface="Verdana" panose="020B0604030504040204" pitchFamily="34" charset="0"/>
              <a:buNone/>
              <a:defRPr lang="en-US" sz="1800" kern="1200">
                <a:solidFill>
                  <a:schemeClr val="tx1"/>
                </a:solidFill>
                <a:latin typeface="+mn-lt"/>
                <a:ea typeface="+mn-ea"/>
                <a:cs typeface="+mn-cs"/>
              </a:defRPr>
            </a:lvl3pPr>
            <a:lvl4pPr marL="1371600" indent="0" algn="ctr" rtl="0" eaLnBrk="1" fontAlgn="base" hangingPunct="1">
              <a:spcBef>
                <a:spcPct val="0"/>
              </a:spcBef>
              <a:spcAft>
                <a:spcPts val="1000"/>
              </a:spcAft>
              <a:buSzPct val="100000"/>
              <a:buFont typeface="Verdana" panose="020B0604030504040204" pitchFamily="34" charset="0"/>
              <a:buNone/>
              <a:defRPr lang="en-US" sz="1600" kern="1200">
                <a:solidFill>
                  <a:schemeClr val="tx1"/>
                </a:solidFill>
                <a:latin typeface="+mn-lt"/>
                <a:ea typeface="+mn-ea"/>
                <a:cs typeface="+mn-cs"/>
              </a:defRPr>
            </a:lvl4pPr>
            <a:lvl5pPr marL="1828800" indent="0" algn="ctr" defTabSz="798513" rtl="0" eaLnBrk="1" fontAlgn="base" hangingPunct="1">
              <a:spcBef>
                <a:spcPct val="0"/>
              </a:spcBef>
              <a:spcAft>
                <a:spcPts val="1000"/>
              </a:spcAft>
              <a:buSzPct val="100000"/>
              <a:buFont typeface="Verdana" panose="020B0604030504040204" pitchFamily="34" charset="0"/>
              <a:buNone/>
              <a:defRPr lang="en-US" sz="1600" kern="1200">
                <a:solidFill>
                  <a:schemeClr val="tx1"/>
                </a:solidFill>
                <a:latin typeface="+mn-lt"/>
                <a:ea typeface="+mn-ea"/>
                <a:cs typeface="+mn-cs"/>
              </a:defRPr>
            </a:lvl5pPr>
            <a:lvl6pPr marL="22860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6pPr>
            <a:lvl7pPr marL="2743200" indent="0" algn="ctr" defTabSz="914400" rtl="0" eaLnBrk="1" latinLnBrk="0" hangingPunct="1">
              <a:spcBef>
                <a:spcPts val="0"/>
              </a:spcBef>
              <a:spcAft>
                <a:spcPts val="1000"/>
              </a:spcAft>
              <a:buFont typeface="Verdana" panose="020B0604030504040204" pitchFamily="34" charset="0"/>
              <a:buNone/>
              <a:defRPr sz="1600" kern="1200">
                <a:solidFill>
                  <a:schemeClr val="tx1"/>
                </a:solidFill>
                <a:latin typeface="+mn-lt"/>
                <a:ea typeface="+mn-ea"/>
                <a:cs typeface="+mn-cs"/>
              </a:defRPr>
            </a:lvl7pPr>
            <a:lvl8pPr marL="32004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8pPr>
            <a:lvl9pPr marL="3657600" indent="0" algn="ctr" defTabSz="914400" rtl="0" eaLnBrk="1" latinLnBrk="0" hangingPunct="1">
              <a:spcBef>
                <a:spcPts val="0"/>
              </a:spcBef>
              <a:spcAft>
                <a:spcPts val="1000"/>
              </a:spcAft>
              <a:buFont typeface="Verdana" panose="020B0604030504040204" pitchFamily="34" charset="0"/>
              <a:buNone/>
              <a:defRPr sz="1600" kern="1200" baseline="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ts val="0"/>
              </a:spcAft>
              <a:buClrTx/>
              <a:buSzPct val="100000"/>
              <a:buFont typeface="Arial" panose="020B0604020202020204" pitchFamily="34" charset="0"/>
              <a:buNone/>
              <a:tabLst/>
              <a:defRPr/>
            </a:pPr>
            <a:r>
              <a:rPr kumimoji="0" lang="en-US" sz="2400" b="0" i="0" u="none" strike="noStrike" kern="1200" cap="none" spc="0" normalizeH="0" baseline="0" noProof="0" dirty="0" smtClean="0">
                <a:ln>
                  <a:noFill/>
                </a:ln>
                <a:solidFill>
                  <a:srgbClr val="62B5E5"/>
                </a:solidFill>
                <a:effectLst/>
                <a:uLnTx/>
                <a:uFillTx/>
                <a:latin typeface="Verdana"/>
                <a:ea typeface="+mn-ea"/>
                <a:cs typeface="+mn-cs"/>
              </a:rPr>
              <a:t>Planning, Budgeting and Forecasting in a digital world:</a:t>
            </a:r>
          </a:p>
          <a:p>
            <a:pPr marL="0" marR="0" lvl="0" indent="0" algn="l" defTabSz="914400" rtl="0" eaLnBrk="1" fontAlgn="base" latinLnBrk="0" hangingPunct="1">
              <a:lnSpc>
                <a:spcPct val="150000"/>
              </a:lnSpc>
              <a:spcBef>
                <a:spcPct val="0"/>
              </a:spcBef>
              <a:spcAft>
                <a:spcPts val="0"/>
              </a:spcAft>
              <a:buClrTx/>
              <a:buSzPct val="100000"/>
              <a:buFont typeface="Arial" panose="020B0604020202020204" pitchFamily="34" charset="0"/>
              <a:buNone/>
              <a:tabLst/>
              <a:defRPr/>
            </a:pPr>
            <a:r>
              <a:rPr kumimoji="0" lang="en-US" sz="2400" b="0" i="0" u="none" strike="noStrike" kern="1200" cap="none" spc="0" normalizeH="0" baseline="0" noProof="0" dirty="0" smtClean="0">
                <a:ln>
                  <a:noFill/>
                </a:ln>
                <a:solidFill>
                  <a:srgbClr val="62B5E5"/>
                </a:solidFill>
                <a:effectLst/>
                <a:uLnTx/>
                <a:uFillTx/>
                <a:latin typeface="Verdana"/>
                <a:ea typeface="+mn-ea"/>
                <a:cs typeface="+mn-cs"/>
              </a:rPr>
              <a:t>TOMORROW WILL NOT WAIT!</a:t>
            </a:r>
            <a:endParaRPr kumimoji="0" lang="en-US" sz="2400" b="0" i="0" u="none" strike="noStrike" kern="1200" cap="none" spc="0" normalizeH="0" baseline="0" noProof="0" dirty="0">
              <a:ln>
                <a:noFill/>
              </a:ln>
              <a:solidFill>
                <a:prstClr val="white"/>
              </a:solidFill>
              <a:effectLst/>
              <a:uLnTx/>
              <a:uFillTx/>
              <a:latin typeface="Verdana"/>
              <a:ea typeface="+mn-ea"/>
              <a:cs typeface="+mn-cs"/>
            </a:endParaRPr>
          </a:p>
        </p:txBody>
      </p:sp>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96646" y="4289863"/>
            <a:ext cx="5088457" cy="2863105"/>
          </a:xfrm>
          <a:prstGeom prst="rect">
            <a:avLst/>
          </a:prstGeom>
        </p:spPr>
      </p:pic>
      <p:sp>
        <p:nvSpPr>
          <p:cNvPr id="23" name="TextBox 22"/>
          <p:cNvSpPr txBox="1"/>
          <p:nvPr/>
        </p:nvSpPr>
        <p:spPr>
          <a:xfrm>
            <a:off x="518575" y="3869895"/>
            <a:ext cx="62008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a:t>
            </a:r>
            <a:r>
              <a:rPr kumimoji="0" lang="en-US" sz="1800" b="0" i="1" u="none" strike="noStrike" kern="1200" cap="none" spc="0" normalizeH="0" baseline="0" noProof="0" dirty="0" smtClean="0">
                <a:ln>
                  <a:noFill/>
                </a:ln>
                <a:solidFill>
                  <a:srgbClr val="62B5E5"/>
                </a:solidFill>
                <a:effectLst/>
                <a:uLnTx/>
                <a:uFillTx/>
                <a:latin typeface="Verdana"/>
                <a:ea typeface="+mn-ea"/>
                <a:cs typeface="+mn-cs"/>
              </a:rPr>
              <a:t>Excellent</a:t>
            </a: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 Thank you for </a:t>
            </a:r>
            <a:r>
              <a:rPr kumimoji="0" lang="en-US" sz="1800" b="0" i="1" u="none" strike="noStrike" kern="1200" cap="none" spc="0" normalizeH="0" baseline="0" noProof="0" dirty="0" err="1" smtClean="0">
                <a:ln>
                  <a:noFill/>
                </a:ln>
                <a:solidFill>
                  <a:prstClr val="white"/>
                </a:solidFill>
                <a:effectLst/>
                <a:uLnTx/>
                <a:uFillTx/>
                <a:latin typeface="Verdana"/>
                <a:ea typeface="+mn-ea"/>
                <a:cs typeface="+mn-cs"/>
              </a:rPr>
              <a:t>organising</a:t>
            </a: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 this event!”</a:t>
            </a:r>
            <a:endParaRPr kumimoji="0" lang="en-US" sz="1800" b="0" i="1" u="none" strike="noStrike" kern="1200" cap="none" spc="0" normalizeH="0" baseline="0" noProof="0" dirty="0">
              <a:ln>
                <a:noFill/>
              </a:ln>
              <a:solidFill>
                <a:prstClr val="white"/>
              </a:solidFill>
              <a:effectLst/>
              <a:uLnTx/>
              <a:uFillTx/>
              <a:latin typeface="Verdana"/>
              <a:ea typeface="+mn-ea"/>
              <a:cs typeface="+mn-cs"/>
            </a:endParaRPr>
          </a:p>
        </p:txBody>
      </p:sp>
      <p:sp>
        <p:nvSpPr>
          <p:cNvPr id="24" name="TextBox 23"/>
          <p:cNvSpPr txBox="1"/>
          <p:nvPr/>
        </p:nvSpPr>
        <p:spPr>
          <a:xfrm>
            <a:off x="1028066" y="4464461"/>
            <a:ext cx="72929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“Thank you! Very nicely </a:t>
            </a:r>
            <a:r>
              <a:rPr kumimoji="0" lang="en-US" sz="1800" b="0" i="1" u="none" strike="noStrike" kern="1200" cap="none" spc="0" normalizeH="0" baseline="0" noProof="0" dirty="0" err="1" smtClean="0">
                <a:ln>
                  <a:noFill/>
                </a:ln>
                <a:solidFill>
                  <a:prstClr val="white"/>
                </a:solidFill>
                <a:effectLst/>
                <a:uLnTx/>
                <a:uFillTx/>
                <a:latin typeface="Verdana"/>
                <a:ea typeface="+mn-ea"/>
                <a:cs typeface="+mn-cs"/>
              </a:rPr>
              <a:t>organised</a:t>
            </a: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 </a:t>
            </a:r>
            <a:r>
              <a:rPr kumimoji="0" lang="en-US" sz="1800" b="0" i="1" u="none" strike="noStrike" kern="1200" cap="none" spc="0" normalizeH="0" baseline="0" noProof="0" dirty="0" smtClean="0">
                <a:ln>
                  <a:noFill/>
                </a:ln>
                <a:solidFill>
                  <a:srgbClr val="62B5E5"/>
                </a:solidFill>
                <a:effectLst/>
                <a:uLnTx/>
                <a:uFillTx/>
                <a:latin typeface="Verdana"/>
                <a:ea typeface="+mn-ea"/>
                <a:cs typeface="+mn-cs"/>
              </a:rPr>
              <a:t>Great discussion</a:t>
            </a: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a:t>
            </a:r>
            <a:endParaRPr kumimoji="0" lang="en-US" sz="1800" b="0" i="1" u="none" strike="noStrike" kern="1200" cap="none" spc="0" normalizeH="0" baseline="0" noProof="0" dirty="0">
              <a:ln>
                <a:noFill/>
              </a:ln>
              <a:solidFill>
                <a:prstClr val="white"/>
              </a:solidFill>
              <a:effectLst/>
              <a:uLnTx/>
              <a:uFillTx/>
              <a:latin typeface="Verdana"/>
              <a:ea typeface="+mn-ea"/>
              <a:cs typeface="+mn-cs"/>
            </a:endParaRPr>
          </a:p>
        </p:txBody>
      </p:sp>
      <p:sp>
        <p:nvSpPr>
          <p:cNvPr id="25" name="TextBox 24"/>
          <p:cNvSpPr txBox="1"/>
          <p:nvPr/>
        </p:nvSpPr>
        <p:spPr>
          <a:xfrm>
            <a:off x="2502856" y="5913533"/>
            <a:ext cx="544985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a:t>
            </a:r>
            <a:r>
              <a:rPr kumimoji="0" lang="en-US" sz="1800" b="0" i="1" u="none" strike="noStrike" kern="1200" cap="none" spc="0" normalizeH="0" baseline="0" noProof="0" dirty="0" smtClean="0">
                <a:ln>
                  <a:noFill/>
                </a:ln>
                <a:solidFill>
                  <a:srgbClr val="62B5E5"/>
                </a:solidFill>
                <a:effectLst/>
                <a:uLnTx/>
                <a:uFillTx/>
                <a:latin typeface="Verdana"/>
                <a:ea typeface="+mn-ea"/>
                <a:cs typeface="+mn-cs"/>
              </a:rPr>
              <a:t>Nicely summed up </a:t>
            </a: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key issues of the topic.”</a:t>
            </a:r>
            <a:endParaRPr kumimoji="0" lang="en-US" sz="1800" b="0" i="1" u="none" strike="noStrike" kern="1200" cap="none" spc="0" normalizeH="0" baseline="0" noProof="0" dirty="0">
              <a:ln>
                <a:noFill/>
              </a:ln>
              <a:solidFill>
                <a:prstClr val="white"/>
              </a:solidFill>
              <a:effectLst/>
              <a:uLnTx/>
              <a:uFillTx/>
              <a:latin typeface="Verdana"/>
              <a:ea typeface="+mn-ea"/>
              <a:cs typeface="+mn-cs"/>
            </a:endParaRPr>
          </a:p>
        </p:txBody>
      </p:sp>
      <p:sp>
        <p:nvSpPr>
          <p:cNvPr id="26" name="TextBox 25"/>
          <p:cNvSpPr txBox="1"/>
          <p:nvPr/>
        </p:nvSpPr>
        <p:spPr>
          <a:xfrm>
            <a:off x="1780554" y="5052142"/>
            <a:ext cx="578799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“This topic is very </a:t>
            </a:r>
            <a:r>
              <a:rPr kumimoji="0" lang="en-US" sz="1800" b="0" i="1" u="none" strike="noStrike" kern="1200" cap="none" spc="0" normalizeH="0" baseline="0" noProof="0" dirty="0" smtClean="0">
                <a:ln>
                  <a:noFill/>
                </a:ln>
                <a:solidFill>
                  <a:srgbClr val="62B5E5"/>
                </a:solidFill>
                <a:effectLst/>
                <a:uLnTx/>
                <a:uFillTx/>
                <a:latin typeface="Verdana"/>
                <a:ea typeface="+mn-ea"/>
                <a:cs typeface="+mn-cs"/>
              </a:rPr>
              <a:t>relevant</a:t>
            </a: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 today and, as the findings of the survey show, also </a:t>
            </a:r>
            <a:r>
              <a:rPr kumimoji="0" lang="en-US" sz="1800" b="0" i="1" u="none" strike="noStrike" kern="1200" cap="none" spc="0" normalizeH="0" baseline="0" noProof="0" dirty="0" smtClean="0">
                <a:ln>
                  <a:noFill/>
                </a:ln>
                <a:solidFill>
                  <a:srgbClr val="62B5E5"/>
                </a:solidFill>
                <a:effectLst/>
                <a:uLnTx/>
                <a:uFillTx/>
                <a:latin typeface="Verdana"/>
                <a:ea typeface="+mn-ea"/>
                <a:cs typeface="+mn-cs"/>
              </a:rPr>
              <a:t>needed</a:t>
            </a:r>
            <a:r>
              <a:rPr kumimoji="0" lang="cs-CZ" sz="1800" b="0" i="1" u="none" strike="noStrike" kern="1200" cap="none" spc="0" normalizeH="0" baseline="0" noProof="0" dirty="0" smtClean="0">
                <a:ln>
                  <a:noFill/>
                </a:ln>
                <a:solidFill>
                  <a:prstClr val="white"/>
                </a:solidFill>
                <a:effectLst/>
                <a:uLnTx/>
                <a:uFillTx/>
                <a:latin typeface="Verdana"/>
                <a:ea typeface="+mn-ea"/>
                <a:cs typeface="+mn-cs"/>
              </a:rPr>
              <a:t>.</a:t>
            </a:r>
            <a:endParaRPr kumimoji="0" lang="en-US" sz="1800" b="0" i="1" u="none" strike="noStrike" kern="1200" cap="none" spc="0" normalizeH="0" baseline="0" noProof="0" dirty="0">
              <a:ln>
                <a:noFill/>
              </a:ln>
              <a:solidFill>
                <a:prstClr val="white"/>
              </a:solidFill>
              <a:effectLst/>
              <a:uLnTx/>
              <a:uFillTx/>
              <a:latin typeface="Verdana"/>
              <a:ea typeface="+mn-ea"/>
              <a:cs typeface="+mn-cs"/>
            </a:endParaRPr>
          </a:p>
        </p:txBody>
      </p:sp>
      <p:pic>
        <p:nvPicPr>
          <p:cNvPr id="7" name="Picture 6"/>
          <p:cNvPicPr>
            <a:picLocks noChangeAspect="1"/>
          </p:cNvPicPr>
          <p:nvPr/>
        </p:nvPicPr>
        <p:blipFill rotWithShape="1">
          <a:blip r:embed="rId9" cstate="print">
            <a:extLst>
              <a:ext uri="{28A0092B-C50C-407E-A947-70E740481C1C}">
                <a14:useLocalDpi xmlns:a14="http://schemas.microsoft.com/office/drawing/2010/main" val="0"/>
              </a:ext>
            </a:extLst>
          </a:blip>
          <a:srcRect b="5677"/>
          <a:stretch/>
        </p:blipFill>
        <p:spPr>
          <a:xfrm>
            <a:off x="6719453" y="-773853"/>
            <a:ext cx="5472547" cy="2904405"/>
          </a:xfrm>
          <a:prstGeom prst="rect">
            <a:avLst/>
          </a:prstGeom>
        </p:spPr>
      </p:pic>
      <p:sp>
        <p:nvSpPr>
          <p:cNvPr id="28" name="Rectangle 27"/>
          <p:cNvSpPr/>
          <p:nvPr/>
        </p:nvSpPr>
        <p:spPr bwMode="gray">
          <a:xfrm>
            <a:off x="6719453" y="2090903"/>
            <a:ext cx="5615803" cy="64008"/>
          </a:xfrm>
          <a:prstGeom prst="rect">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sp>
        <p:nvSpPr>
          <p:cNvPr id="29" name="Rectangle 28"/>
          <p:cNvSpPr/>
          <p:nvPr/>
        </p:nvSpPr>
        <p:spPr bwMode="gray">
          <a:xfrm>
            <a:off x="6867143" y="4282521"/>
            <a:ext cx="5615803" cy="64008"/>
          </a:xfrm>
          <a:prstGeom prst="rect">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spTree>
    <p:extLst>
      <p:ext uri="{BB962C8B-B14F-4D97-AF65-F5344CB8AC3E}">
        <p14:creationId xmlns:p14="http://schemas.microsoft.com/office/powerpoint/2010/main" val="3259373843"/>
      </p:ext>
    </p:extLst>
  </p:cSld>
  <p:clrMapOvr>
    <a:overrideClrMapping bg1="lt1" tx1="dk1" bg2="lt2" tx2="dk2" accent1="accent1" accent2="accent2" accent3="accent3" accent4="accent4" accent5="accent5" accent6="accent6" hlink="hlink" folHlink="folHlink"/>
  </p:clrMapOvr>
  <p:transition spd="slow" advClick="0" advTm="14000">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15" y="2941818"/>
            <a:ext cx="1942554" cy="10569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39" y="0"/>
            <a:ext cx="2073995" cy="2946235"/>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0800" y="-9512"/>
            <a:ext cx="2520924" cy="2352675"/>
          </a:xfrm>
          <a:prstGeom prst="rect">
            <a:avLst/>
          </a:prstGeom>
        </p:spPr>
      </p:pic>
      <p:sp>
        <p:nvSpPr>
          <p:cNvPr id="25" name="Rectangle 24"/>
          <p:cNvSpPr/>
          <p:nvPr/>
        </p:nvSpPr>
        <p:spPr bwMode="gray">
          <a:xfrm>
            <a:off x="-12439" y="4128069"/>
            <a:ext cx="12204439" cy="2496970"/>
          </a:xfrm>
          <a:prstGeom prst="rect">
            <a:avLst/>
          </a:prstGeom>
          <a:solidFill>
            <a:schemeClr val="tx1"/>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0741" y="-24749"/>
            <a:ext cx="3996798" cy="5719595"/>
          </a:xfrm>
          <a:prstGeom prst="rect">
            <a:avLst/>
          </a:prstGeom>
        </p:spPr>
      </p:pic>
      <p:grpSp>
        <p:nvGrpSpPr>
          <p:cNvPr id="29" name="Group 28"/>
          <p:cNvGrpSpPr/>
          <p:nvPr/>
        </p:nvGrpSpPr>
        <p:grpSpPr>
          <a:xfrm>
            <a:off x="10547538" y="-45766"/>
            <a:ext cx="1662921" cy="6798991"/>
            <a:chOff x="9727186" y="-24602"/>
            <a:chExt cx="2474707" cy="10118047"/>
          </a:xfrm>
        </p:grpSpPr>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23713" t="5888" b="33929"/>
            <a:stretch/>
          </p:blipFill>
          <p:spPr>
            <a:xfrm>
              <a:off x="9727186" y="983"/>
              <a:ext cx="2474707" cy="10092462"/>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9491" y="-24602"/>
              <a:ext cx="2385314" cy="609517"/>
            </a:xfrm>
            <a:prstGeom prst="rect">
              <a:avLst/>
            </a:prstGeom>
          </p:spPr>
        </p:pic>
      </p:grpSp>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06189" y="-16431"/>
            <a:ext cx="2951778" cy="3895725"/>
          </a:xfrm>
          <a:prstGeom prst="rect">
            <a:avLst/>
          </a:prstGeom>
        </p:spPr>
      </p:pic>
      <p:grpSp>
        <p:nvGrpSpPr>
          <p:cNvPr id="31" name="Group 30"/>
          <p:cNvGrpSpPr/>
          <p:nvPr/>
        </p:nvGrpSpPr>
        <p:grpSpPr>
          <a:xfrm>
            <a:off x="7204403" y="2509208"/>
            <a:ext cx="3306924" cy="4272592"/>
            <a:chOff x="1967189" y="3250446"/>
            <a:chExt cx="4112594" cy="5313530"/>
          </a:xfrm>
        </p:grpSpPr>
        <p:pic>
          <p:nvPicPr>
            <p:cNvPr id="10" name="Picture 9"/>
            <p:cNvPicPr>
              <a:picLocks noChangeAspect="1"/>
            </p:cNvPicPr>
            <p:nvPr/>
          </p:nvPicPr>
          <p:blipFill rotWithShape="1">
            <a:blip r:embed="rId10" cstate="print">
              <a:extLst>
                <a:ext uri="{28A0092B-C50C-407E-A947-70E740481C1C}">
                  <a14:useLocalDpi xmlns:a14="http://schemas.microsoft.com/office/drawing/2010/main" val="0"/>
                </a:ext>
              </a:extLst>
            </a:blip>
            <a:srcRect b="18026"/>
            <a:stretch/>
          </p:blipFill>
          <p:spPr>
            <a:xfrm>
              <a:off x="1967190" y="3890638"/>
              <a:ext cx="4112593" cy="4673338"/>
            </a:xfrm>
            <a:prstGeom prst="rect">
              <a:avLst/>
            </a:prstGeom>
          </p:spPr>
        </p:pic>
        <p:pic>
          <p:nvPicPr>
            <p:cNvPr id="30" name="Picture 2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67189" y="3250446"/>
              <a:ext cx="4112594" cy="645113"/>
            </a:xfrm>
            <a:prstGeom prst="rect">
              <a:avLst/>
            </a:prstGeom>
          </p:spPr>
        </p:pic>
      </p:grpSp>
      <p:pic>
        <p:nvPicPr>
          <p:cNvPr id="36" name="Picture 35"/>
          <p:cNvPicPr>
            <a:picLocks noChangeAspect="1"/>
          </p:cNvPicPr>
          <p:nvPr/>
        </p:nvPicPr>
        <p:blipFill rotWithShape="1">
          <a:blip r:embed="rId12" cstate="print">
            <a:extLst>
              <a:ext uri="{28A0092B-C50C-407E-A947-70E740481C1C}">
                <a14:useLocalDpi xmlns:a14="http://schemas.microsoft.com/office/drawing/2010/main" val="0"/>
              </a:ext>
            </a:extLst>
          </a:blip>
          <a:srcRect r="91528"/>
          <a:stretch/>
        </p:blipFill>
        <p:spPr>
          <a:xfrm>
            <a:off x="-25056" y="3807689"/>
            <a:ext cx="134378" cy="1056978"/>
          </a:xfrm>
          <a:prstGeom prst="rect">
            <a:avLst/>
          </a:prstGeom>
        </p:spPr>
      </p:pic>
      <p:pic>
        <p:nvPicPr>
          <p:cNvPr id="37" name="Picture 36"/>
          <p:cNvPicPr>
            <a:picLocks noChangeAspect="1"/>
          </p:cNvPicPr>
          <p:nvPr/>
        </p:nvPicPr>
        <p:blipFill rotWithShape="1">
          <a:blip r:embed="rId13" cstate="print">
            <a:extLst>
              <a:ext uri="{28A0092B-C50C-407E-A947-70E740481C1C}">
                <a14:useLocalDpi xmlns:a14="http://schemas.microsoft.com/office/drawing/2010/main" val="0"/>
              </a:ext>
            </a:extLst>
          </a:blip>
          <a:srcRect r="91528"/>
          <a:stretch/>
        </p:blipFill>
        <p:spPr>
          <a:xfrm>
            <a:off x="1857981" y="2833539"/>
            <a:ext cx="164578" cy="156998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2" y="3812504"/>
            <a:ext cx="1942554" cy="1056978"/>
          </a:xfrm>
          <a:prstGeom prst="rect">
            <a:avLst/>
          </a:prstGeom>
        </p:spPr>
      </p:pic>
      <p:pic>
        <p:nvPicPr>
          <p:cNvPr id="8" name="Picture 7"/>
          <p:cNvPicPr>
            <a:picLocks noChangeAspect="1"/>
          </p:cNvPicPr>
          <p:nvPr/>
        </p:nvPicPr>
        <p:blipFill rotWithShape="1">
          <a:blip r:embed="rId14" cstate="print">
            <a:extLst>
              <a:ext uri="{28A0092B-C50C-407E-A947-70E740481C1C}">
                <a14:useLocalDpi xmlns:a14="http://schemas.microsoft.com/office/drawing/2010/main" val="0"/>
              </a:ext>
            </a:extLst>
          </a:blip>
          <a:srcRect t="-1" b="7798"/>
          <a:stretch/>
        </p:blipFill>
        <p:spPr>
          <a:xfrm>
            <a:off x="63245" y="2946235"/>
            <a:ext cx="1887813" cy="911390"/>
          </a:xfrm>
          <a:prstGeom prst="rect">
            <a:avLst/>
          </a:prstGeom>
        </p:spPr>
      </p:pic>
      <p:grpSp>
        <p:nvGrpSpPr>
          <p:cNvPr id="7" name="Group 6"/>
          <p:cNvGrpSpPr/>
          <p:nvPr/>
        </p:nvGrpSpPr>
        <p:grpSpPr>
          <a:xfrm>
            <a:off x="1969589" y="1997814"/>
            <a:ext cx="2785291" cy="3946500"/>
            <a:chOff x="1969589" y="1988288"/>
            <a:chExt cx="2785291" cy="3946500"/>
          </a:xfrm>
        </p:grpSpPr>
        <p:pic>
          <p:nvPicPr>
            <p:cNvPr id="3" name="Picture 2"/>
            <p:cNvPicPr>
              <a:picLocks noChangeAspect="1"/>
            </p:cNvPicPr>
            <p:nvPr/>
          </p:nvPicPr>
          <p:blipFill rotWithShape="1">
            <a:blip r:embed="rId15">
              <a:extLst>
                <a:ext uri="{28A0092B-C50C-407E-A947-70E740481C1C}">
                  <a14:useLocalDpi xmlns:a14="http://schemas.microsoft.com/office/drawing/2010/main" val="0"/>
                </a:ext>
              </a:extLst>
            </a:blip>
            <a:srcRect t="2268" r="38458"/>
            <a:stretch/>
          </p:blipFill>
          <p:spPr>
            <a:xfrm>
              <a:off x="1969589" y="1988288"/>
              <a:ext cx="2785291" cy="3946500"/>
            </a:xfrm>
            <a:prstGeom prst="rect">
              <a:avLst/>
            </a:prstGeom>
          </p:spPr>
        </p:pic>
        <p:pic>
          <p:nvPicPr>
            <p:cNvPr id="27" name="Picture 26"/>
            <p:cNvPicPr>
              <a:picLocks noChangeAspect="1"/>
            </p:cNvPicPr>
            <p:nvPr/>
          </p:nvPicPr>
          <p:blipFill rotWithShape="1">
            <a:blip r:embed="rId15" cstate="print">
              <a:extLst>
                <a:ext uri="{28A0092B-C50C-407E-A947-70E740481C1C}">
                  <a14:useLocalDpi xmlns:a14="http://schemas.microsoft.com/office/drawing/2010/main" val="0"/>
                </a:ext>
              </a:extLst>
            </a:blip>
            <a:srcRect l="26557" t="4567" r="27234" b="88708"/>
            <a:stretch/>
          </p:blipFill>
          <p:spPr>
            <a:xfrm>
              <a:off x="2385025" y="2094869"/>
              <a:ext cx="1828801" cy="237433"/>
            </a:xfrm>
            <a:prstGeom prst="rect">
              <a:avLst/>
            </a:prstGeom>
          </p:spPr>
        </p:pic>
        <p:sp>
          <p:nvSpPr>
            <p:cNvPr id="5" name="Rectangle 4"/>
            <p:cNvSpPr/>
            <p:nvPr/>
          </p:nvSpPr>
          <p:spPr bwMode="gray">
            <a:xfrm>
              <a:off x="4213429" y="2104668"/>
              <a:ext cx="539261" cy="302588"/>
            </a:xfrm>
            <a:prstGeom prst="rect">
              <a:avLst/>
            </a:prstGeom>
            <a:solidFill>
              <a:srgbClr val="FFFFFF"/>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sp>
          <p:nvSpPr>
            <p:cNvPr id="32" name="Rectangle 31"/>
            <p:cNvSpPr/>
            <p:nvPr/>
          </p:nvSpPr>
          <p:spPr bwMode="gray">
            <a:xfrm>
              <a:off x="4007940" y="2332302"/>
              <a:ext cx="539261" cy="89242"/>
            </a:xfrm>
            <a:prstGeom prst="rect">
              <a:avLst/>
            </a:prstGeom>
            <a:solidFill>
              <a:srgbClr val="FFFFFF"/>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sp>
        <p:nvSpPr>
          <p:cNvPr id="15" name="Rectangle 14"/>
          <p:cNvSpPr/>
          <p:nvPr/>
        </p:nvSpPr>
        <p:spPr bwMode="gray">
          <a:xfrm>
            <a:off x="4269131" y="3556000"/>
            <a:ext cx="521959" cy="920750"/>
          </a:xfrm>
          <a:prstGeom prst="rect">
            <a:avLst/>
          </a:prstGeom>
          <a:solidFill>
            <a:srgbClr val="FFFFFF"/>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24" name="Group 23"/>
          <p:cNvGrpSpPr/>
          <p:nvPr/>
        </p:nvGrpSpPr>
        <p:grpSpPr>
          <a:xfrm>
            <a:off x="4725646" y="1989877"/>
            <a:ext cx="1987183" cy="3617427"/>
            <a:chOff x="115935" y="13125"/>
            <a:chExt cx="1825196" cy="3322548"/>
          </a:xfrm>
        </p:grpSpPr>
        <p:pic>
          <p:nvPicPr>
            <p:cNvPr id="20" name="Picture 19"/>
            <p:cNvPicPr>
              <a:picLocks noChangeAspect="1"/>
            </p:cNvPicPr>
            <p:nvPr/>
          </p:nvPicPr>
          <p:blipFill rotWithShape="1">
            <a:blip r:embed="rId16" cstate="print">
              <a:extLst>
                <a:ext uri="{28A0092B-C50C-407E-A947-70E740481C1C}">
                  <a14:useLocalDpi xmlns:a14="http://schemas.microsoft.com/office/drawing/2010/main" val="0"/>
                </a:ext>
              </a:extLst>
            </a:blip>
            <a:srcRect b="81185"/>
            <a:stretch/>
          </p:blipFill>
          <p:spPr>
            <a:xfrm>
              <a:off x="115938" y="260030"/>
              <a:ext cx="1825193" cy="320715"/>
            </a:xfrm>
            <a:prstGeom prst="rect">
              <a:avLst/>
            </a:prstGeom>
          </p:spPr>
        </p:pic>
        <p:pic>
          <p:nvPicPr>
            <p:cNvPr id="21" name="Picture 20"/>
            <p:cNvPicPr>
              <a:picLocks noChangeAspect="1"/>
            </p:cNvPicPr>
            <p:nvPr/>
          </p:nvPicPr>
          <p:blipFill rotWithShape="1">
            <a:blip r:embed="rId17" cstate="print">
              <a:extLst>
                <a:ext uri="{28A0092B-C50C-407E-A947-70E740481C1C}">
                  <a14:useLocalDpi xmlns:a14="http://schemas.microsoft.com/office/drawing/2010/main" val="0"/>
                </a:ext>
              </a:extLst>
            </a:blip>
            <a:srcRect l="32471" r="26545"/>
            <a:stretch/>
          </p:blipFill>
          <p:spPr>
            <a:xfrm>
              <a:off x="115937" y="13125"/>
              <a:ext cx="1813138" cy="260030"/>
            </a:xfrm>
            <a:prstGeom prst="rect">
              <a:avLst/>
            </a:prstGeom>
          </p:spPr>
        </p:pic>
        <p:pic>
          <p:nvPicPr>
            <p:cNvPr id="22" name="Picture 2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5936" y="583041"/>
              <a:ext cx="1825194" cy="1424413"/>
            </a:xfrm>
            <a:prstGeom prst="rect">
              <a:avLst/>
            </a:prstGeom>
          </p:spPr>
        </p:pic>
        <p:pic>
          <p:nvPicPr>
            <p:cNvPr id="23" name="Picture 2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5935" y="2007454"/>
              <a:ext cx="1825195" cy="1328219"/>
            </a:xfrm>
            <a:prstGeom prst="rect">
              <a:avLst/>
            </a:prstGeom>
          </p:spPr>
        </p:pic>
      </p:grpSp>
      <p:sp>
        <p:nvSpPr>
          <p:cNvPr id="2" name="Text Placeholder 1"/>
          <p:cNvSpPr>
            <a:spLocks noGrp="1"/>
          </p:cNvSpPr>
          <p:nvPr>
            <p:ph type="body" sz="quarter" idx="10"/>
          </p:nvPr>
        </p:nvSpPr>
        <p:spPr>
          <a:xfrm>
            <a:off x="-49429" y="4403519"/>
            <a:ext cx="12278418" cy="2496970"/>
          </a:xfrm>
          <a:solidFill>
            <a:schemeClr val="tx1"/>
          </a:solidFill>
        </p:spPr>
        <p:txBody>
          <a:bodyPr anchor="ctr">
            <a:noAutofit/>
          </a:bodyPr>
          <a:lstStyle/>
          <a:p>
            <a:pPr marL="360000">
              <a:spcBef>
                <a:spcPts val="600"/>
              </a:spcBef>
              <a:spcAft>
                <a:spcPts val="600"/>
              </a:spcAft>
            </a:pPr>
            <a:r>
              <a:rPr lang="cs-CZ" sz="3850" b="1" noProof="0" dirty="0" smtClean="0">
                <a:latin typeface="+mj-lt"/>
              </a:rPr>
              <a:t>Deloitte in </a:t>
            </a:r>
            <a:r>
              <a:rPr lang="cs-CZ" sz="3850" b="1" noProof="0" dirty="0" err="1" smtClean="0">
                <a:latin typeface="+mj-lt"/>
              </a:rPr>
              <a:t>the</a:t>
            </a:r>
            <a:r>
              <a:rPr lang="cs-CZ" sz="3850" b="1" noProof="0" dirty="0" smtClean="0">
                <a:latin typeface="+mj-lt"/>
              </a:rPr>
              <a:t> media</a:t>
            </a:r>
          </a:p>
          <a:p>
            <a:pPr marL="360000">
              <a:spcBef>
                <a:spcPts val="600"/>
              </a:spcBef>
              <a:spcAft>
                <a:spcPts val="600"/>
              </a:spcAft>
            </a:pPr>
            <a:r>
              <a:rPr lang="cs-CZ" sz="3600" noProof="0" dirty="0" smtClean="0">
                <a:solidFill>
                  <a:schemeClr val="accent5"/>
                </a:solidFill>
              </a:rPr>
              <a:t>346</a:t>
            </a:r>
            <a:r>
              <a:rPr lang="cs-CZ" sz="2000" noProof="0" dirty="0" smtClean="0">
                <a:solidFill>
                  <a:schemeClr val="accent5"/>
                </a:solidFill>
              </a:rPr>
              <a:t>x</a:t>
            </a:r>
            <a:r>
              <a:rPr lang="cs-CZ" sz="2000" dirty="0" smtClean="0"/>
              <a:t> in </a:t>
            </a:r>
            <a:r>
              <a:rPr lang="cs-CZ" sz="2000" dirty="0" err="1" smtClean="0"/>
              <a:t>October</a:t>
            </a:r>
            <a:r>
              <a:rPr lang="cs-CZ" sz="2000" dirty="0" smtClean="0"/>
              <a:t> </a:t>
            </a:r>
            <a:r>
              <a:rPr lang="cs-CZ" sz="2000" dirty="0" err="1" smtClean="0"/>
              <a:t>only</a:t>
            </a:r>
            <a:r>
              <a:rPr lang="cs-CZ" sz="2000" dirty="0" smtClean="0"/>
              <a:t>.</a:t>
            </a:r>
          </a:p>
          <a:p>
            <a:pPr marL="360000">
              <a:spcBef>
                <a:spcPts val="600"/>
              </a:spcBef>
              <a:spcAft>
                <a:spcPts val="600"/>
              </a:spcAft>
            </a:pPr>
            <a:r>
              <a:rPr lang="cs-CZ" sz="2000" dirty="0" smtClean="0"/>
              <a:t>Do </a:t>
            </a:r>
            <a:r>
              <a:rPr lang="cs-CZ" sz="2000" dirty="0" err="1" smtClean="0"/>
              <a:t>you</a:t>
            </a:r>
            <a:r>
              <a:rPr lang="cs-CZ" sz="2000" dirty="0" smtClean="0"/>
              <a:t> </a:t>
            </a:r>
            <a:r>
              <a:rPr lang="cs-CZ" sz="2000" dirty="0" err="1" smtClean="0"/>
              <a:t>also</a:t>
            </a:r>
            <a:r>
              <a:rPr lang="cs-CZ" sz="2000" dirty="0" smtClean="0"/>
              <a:t> </a:t>
            </a:r>
            <a:r>
              <a:rPr lang="cs-CZ" sz="2000" dirty="0" err="1" smtClean="0"/>
              <a:t>have</a:t>
            </a:r>
            <a:r>
              <a:rPr lang="cs-CZ" sz="2000" dirty="0" smtClean="0"/>
              <a:t> </a:t>
            </a:r>
            <a:r>
              <a:rPr lang="cs-CZ" sz="2000" dirty="0" err="1" smtClean="0"/>
              <a:t>anything</a:t>
            </a:r>
            <a:r>
              <a:rPr lang="cs-CZ" sz="2000" dirty="0" smtClean="0"/>
              <a:t> to </a:t>
            </a:r>
            <a:r>
              <a:rPr lang="cs-CZ" sz="2000" dirty="0" err="1" smtClean="0"/>
              <a:t>say</a:t>
            </a:r>
            <a:r>
              <a:rPr lang="cs-CZ" sz="2000" noProof="0" dirty="0" smtClean="0"/>
              <a:t>? </a:t>
            </a:r>
          </a:p>
          <a:p>
            <a:pPr marL="360000">
              <a:spcBef>
                <a:spcPts val="600"/>
              </a:spcBef>
              <a:spcAft>
                <a:spcPts val="600"/>
              </a:spcAft>
            </a:pPr>
            <a:r>
              <a:rPr lang="cs-CZ" sz="1100" noProof="0" dirty="0" err="1" smtClean="0"/>
              <a:t>Contact</a:t>
            </a:r>
            <a:r>
              <a:rPr lang="cs-CZ" sz="1100" noProof="0" dirty="0" smtClean="0"/>
              <a:t> PR </a:t>
            </a:r>
            <a:r>
              <a:rPr lang="cs-CZ" sz="1100" dirty="0" smtClean="0"/>
              <a:t>team</a:t>
            </a:r>
            <a:r>
              <a:rPr lang="cs-CZ" sz="1100" noProof="0" dirty="0" smtClean="0"/>
              <a:t>: </a:t>
            </a:r>
            <a:r>
              <a:rPr lang="cs-CZ" sz="1100" dirty="0" smtClean="0"/>
              <a:t>mmalysa@deloittece.com, </a:t>
            </a:r>
            <a:r>
              <a:rPr lang="cs-CZ" sz="1100" noProof="0" dirty="0" smtClean="0"/>
              <a:t>achocholata@deloittece.com.</a:t>
            </a:r>
            <a:endParaRPr lang="en-US" sz="1100" noProof="0" dirty="0"/>
          </a:p>
        </p:txBody>
      </p:sp>
    </p:spTree>
    <p:extLst>
      <p:ext uri="{BB962C8B-B14F-4D97-AF65-F5344CB8AC3E}">
        <p14:creationId xmlns:p14="http://schemas.microsoft.com/office/powerpoint/2010/main" val="574482223"/>
      </p:ext>
    </p:extLst>
  </p:cSld>
  <p:clrMapOvr>
    <a:masterClrMapping/>
  </p:clrMapOvr>
  <p:transition spd="slow" advClick="0" advTm="14000">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8013" y="267774"/>
            <a:ext cx="11275974" cy="1044350"/>
          </a:xfrm>
          <a:prstGeom prst="rect">
            <a:avLst/>
          </a:prstGeom>
        </p:spPr>
        <p:txBody>
          <a:bodyPr vert="horz" wrap="square" lIns="0" tIns="8471" rIns="0" bIns="0" rtlCol="0">
            <a:spAutoFit/>
          </a:bodyPr>
          <a:lstStyle/>
          <a:p>
            <a:pPr marL="6412856">
              <a:spcBef>
                <a:spcPts val="67"/>
              </a:spcBef>
            </a:pPr>
            <a:r>
              <a:rPr lang="en-GB" sz="6731" spc="-133" dirty="0"/>
              <a:t>CXO</a:t>
            </a:r>
            <a:r>
              <a:rPr lang="cs-CZ" sz="6731" spc="-133" dirty="0"/>
              <a:t> </a:t>
            </a:r>
            <a:r>
              <a:rPr lang="en-US" sz="6731" spc="-133" dirty="0"/>
              <a:t> T</a:t>
            </a:r>
            <a:r>
              <a:rPr lang="en-GB" sz="6731" spc="-273" dirty="0" err="1"/>
              <a:t>alks</a:t>
            </a:r>
            <a:endParaRPr lang="en-GB" sz="6731" spc="-273" dirty="0"/>
          </a:p>
        </p:txBody>
      </p:sp>
      <p:sp>
        <p:nvSpPr>
          <p:cNvPr id="4" name="TextBox 3"/>
          <p:cNvSpPr txBox="1"/>
          <p:nvPr/>
        </p:nvSpPr>
        <p:spPr>
          <a:xfrm>
            <a:off x="458013" y="1328637"/>
            <a:ext cx="5535463" cy="987963"/>
          </a:xfrm>
          <a:prstGeom prst="rect">
            <a:avLst/>
          </a:prstGeom>
          <a:noFill/>
        </p:spPr>
        <p:txBody>
          <a:bodyPr wrap="square" rtlCol="0">
            <a:spAutoFit/>
          </a:bodyPr>
          <a:lstStyle/>
          <a:p>
            <a:pPr marL="0" marR="0" lvl="0" indent="0" algn="l" defTabSz="554492" rtl="0" eaLnBrk="1" fontAlgn="auto" latinLnBrk="0" hangingPunct="1">
              <a:lnSpc>
                <a:spcPct val="100000"/>
              </a:lnSpc>
              <a:spcBef>
                <a:spcPts val="0"/>
              </a:spcBef>
              <a:spcAft>
                <a:spcPts val="1092"/>
              </a:spcAft>
              <a:buClrTx/>
              <a:buSzTx/>
              <a:buFontTx/>
              <a:buNone/>
              <a:tabLst/>
              <a:defRPr/>
            </a:pPr>
            <a:r>
              <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On 16-17 October, Deloitte hosted “CXO Talks”, a panel moderated by Diana </a:t>
            </a:r>
            <a:r>
              <a:rPr kumimoji="0" lang="en-GB" sz="1455" b="0" i="0"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Rádl</a:t>
            </a:r>
            <a:r>
              <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Rogerová with seven board members of leading Czech banks – CEOs, CFOs, COOs and a Chief Retail Officer</a:t>
            </a:r>
            <a:r>
              <a:rPr kumimoji="0" lang="en-GB" sz="1455"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 name="TextBox 4"/>
          <p:cNvSpPr txBox="1"/>
          <p:nvPr/>
        </p:nvSpPr>
        <p:spPr>
          <a:xfrm>
            <a:off x="458013" y="267773"/>
            <a:ext cx="9475581" cy="838948"/>
          </a:xfrm>
          <a:prstGeom prst="rect">
            <a:avLst/>
          </a:prstGeom>
          <a:noFill/>
        </p:spPr>
        <p:txBody>
          <a:bodyPr wrap="square" rtlCol="0">
            <a:spAutoFit/>
          </a:bodyPr>
          <a:lstStyle/>
          <a:p>
            <a:pPr marL="0" marR="0" lvl="0" indent="0" algn="l" defTabSz="554492" rtl="0" eaLnBrk="1" fontAlgn="auto" latinLnBrk="0" hangingPunct="1">
              <a:lnSpc>
                <a:spcPct val="100000"/>
              </a:lnSpc>
              <a:spcBef>
                <a:spcPts val="0"/>
              </a:spcBef>
              <a:spcAft>
                <a:spcPts val="0"/>
              </a:spcAft>
              <a:buClrTx/>
              <a:buSzTx/>
              <a:buFontTx/>
              <a:buNone/>
              <a:tabLst/>
              <a:defRPr/>
            </a:pPr>
            <a:r>
              <a:rPr kumimoji="0" lang="en-GB" sz="2426"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“CXO Talks” Event</a:t>
            </a:r>
          </a:p>
          <a:p>
            <a:pPr marL="0" marR="0" lvl="0" indent="0" algn="l" defTabSz="554492" rtl="0" eaLnBrk="1" fontAlgn="auto" latinLnBrk="0" hangingPunct="1">
              <a:lnSpc>
                <a:spcPct val="100000"/>
              </a:lnSpc>
              <a:spcBef>
                <a:spcPts val="0"/>
              </a:spcBef>
              <a:spcAft>
                <a:spcPts val="0"/>
              </a:spcAft>
              <a:buClrTx/>
              <a:buSzTx/>
              <a:buFontTx/>
              <a:buNone/>
              <a:tabLst/>
              <a:defRPr/>
            </a:pPr>
            <a:r>
              <a:rPr kumimoji="0" lang="en-GB" sz="2426"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FS Audit / Advisory of the future</a:t>
            </a:r>
          </a:p>
        </p:txBody>
      </p:sp>
      <p:pic>
        <p:nvPicPr>
          <p:cNvPr id="6" name="Picture 5"/>
          <p:cNvPicPr>
            <a:picLocks/>
          </p:cNvPicPr>
          <p:nvPr/>
        </p:nvPicPr>
        <p:blipFill>
          <a:blip r:embed="rId2"/>
          <a:stretch>
            <a:fillRect/>
          </a:stretch>
        </p:blipFill>
        <p:spPr>
          <a:xfrm>
            <a:off x="8686092" y="3548488"/>
            <a:ext cx="982369" cy="982369"/>
          </a:xfrm>
          <a:prstGeom prst="rect">
            <a:avLst/>
          </a:prstGeom>
        </p:spPr>
      </p:pic>
      <p:pic>
        <p:nvPicPr>
          <p:cNvPr id="7" name="Picture 6"/>
          <p:cNvPicPr>
            <a:picLocks/>
          </p:cNvPicPr>
          <p:nvPr/>
        </p:nvPicPr>
        <p:blipFill>
          <a:blip r:embed="rId3"/>
          <a:stretch>
            <a:fillRect/>
          </a:stretch>
        </p:blipFill>
        <p:spPr>
          <a:xfrm>
            <a:off x="11031778" y="2385534"/>
            <a:ext cx="982369" cy="982369"/>
          </a:xfrm>
          <a:prstGeom prst="rect">
            <a:avLst/>
          </a:prstGeom>
        </p:spPr>
      </p:pic>
      <p:pic>
        <p:nvPicPr>
          <p:cNvPr id="8" name="Picture 7"/>
          <p:cNvPicPr>
            <a:picLocks/>
          </p:cNvPicPr>
          <p:nvPr/>
        </p:nvPicPr>
        <p:blipFill>
          <a:blip r:embed="rId4">
            <a:extLst>
              <a:ext uri="{28A0092B-C50C-407E-A947-70E740481C1C}">
                <a14:useLocalDpi xmlns:a14="http://schemas.microsoft.com/office/drawing/2010/main" val="0"/>
              </a:ext>
            </a:extLst>
          </a:blip>
          <a:stretch>
            <a:fillRect/>
          </a:stretch>
        </p:blipFill>
        <p:spPr>
          <a:xfrm>
            <a:off x="8686092" y="2385534"/>
            <a:ext cx="982369" cy="982369"/>
          </a:xfrm>
          <a:prstGeom prst="rect">
            <a:avLst/>
          </a:prstGeom>
        </p:spPr>
      </p:pic>
      <p:pic>
        <p:nvPicPr>
          <p:cNvPr id="9" name="Picture 8"/>
          <p:cNvPicPr>
            <a:picLocks/>
          </p:cNvPicPr>
          <p:nvPr/>
        </p:nvPicPr>
        <p:blipFill>
          <a:blip r:embed="rId5"/>
          <a:stretch>
            <a:fillRect/>
          </a:stretch>
        </p:blipFill>
        <p:spPr>
          <a:xfrm>
            <a:off x="9841286" y="2387047"/>
            <a:ext cx="982369" cy="982369"/>
          </a:xfrm>
          <a:prstGeom prst="rect">
            <a:avLst/>
          </a:prstGeom>
        </p:spPr>
      </p:pic>
      <p:pic>
        <p:nvPicPr>
          <p:cNvPr id="10" name="Picture 9"/>
          <p:cNvPicPr>
            <a:picLocks/>
          </p:cNvPicPr>
          <p:nvPr/>
        </p:nvPicPr>
        <p:blipFill>
          <a:blip r:embed="rId6"/>
          <a:stretch>
            <a:fillRect/>
          </a:stretch>
        </p:blipFill>
        <p:spPr>
          <a:xfrm>
            <a:off x="9841286" y="3548488"/>
            <a:ext cx="982369" cy="982369"/>
          </a:xfrm>
          <a:prstGeom prst="rect">
            <a:avLst/>
          </a:prstGeom>
        </p:spPr>
      </p:pic>
      <p:pic>
        <p:nvPicPr>
          <p:cNvPr id="11" name="Picture 10"/>
          <p:cNvPicPr>
            <a:picLocks/>
          </p:cNvPicPr>
          <p:nvPr/>
        </p:nvPicPr>
        <p:blipFill>
          <a:blip r:embed="rId7"/>
          <a:stretch>
            <a:fillRect/>
          </a:stretch>
        </p:blipFill>
        <p:spPr>
          <a:xfrm>
            <a:off x="10998345" y="3548488"/>
            <a:ext cx="982369" cy="982369"/>
          </a:xfrm>
          <a:prstGeom prst="rect">
            <a:avLst/>
          </a:prstGeom>
        </p:spPr>
      </p:pic>
      <p:pic>
        <p:nvPicPr>
          <p:cNvPr id="12" name="Picture 11"/>
          <p:cNvPicPr>
            <a:picLocks/>
          </p:cNvPicPr>
          <p:nvPr/>
        </p:nvPicPr>
        <p:blipFill>
          <a:blip r:embed="rId8"/>
          <a:stretch>
            <a:fillRect/>
          </a:stretch>
        </p:blipFill>
        <p:spPr>
          <a:xfrm>
            <a:off x="9841286" y="4709929"/>
            <a:ext cx="982369" cy="982369"/>
          </a:xfrm>
          <a:prstGeom prst="rect">
            <a:avLst/>
          </a:prstGeom>
        </p:spPr>
      </p:pic>
      <p:sp>
        <p:nvSpPr>
          <p:cNvPr id="13" name="TextBox 12"/>
          <p:cNvSpPr txBox="1"/>
          <p:nvPr/>
        </p:nvSpPr>
        <p:spPr>
          <a:xfrm>
            <a:off x="551070" y="6390836"/>
            <a:ext cx="1159429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For more information please contact </a:t>
            </a:r>
            <a:r>
              <a:rPr kumimoji="0" lang="en-US" sz="1600" b="1" i="1" u="none" strike="noStrike" kern="1200" cap="none" spc="0" normalizeH="0" baseline="0" noProof="0" dirty="0">
                <a:ln>
                  <a:noFill/>
                </a:ln>
                <a:solidFill>
                  <a:srgbClr val="62B5E5"/>
                </a:solidFill>
                <a:effectLst/>
                <a:uLnTx/>
                <a:uFillTx/>
                <a:latin typeface="Verdana"/>
                <a:ea typeface="+mn-ea"/>
                <a:cs typeface="+mn-cs"/>
              </a:rPr>
              <a:t>Diana R</a:t>
            </a:r>
            <a:r>
              <a:rPr kumimoji="0" lang="cs-CZ" sz="1600" b="1" i="1" u="none" strike="noStrike" kern="1200" cap="none" spc="0" normalizeH="0" baseline="0" noProof="0" dirty="0" err="1">
                <a:ln>
                  <a:noFill/>
                </a:ln>
                <a:solidFill>
                  <a:srgbClr val="62B5E5"/>
                </a:solidFill>
                <a:effectLst/>
                <a:uLnTx/>
                <a:uFillTx/>
                <a:latin typeface="Verdana"/>
                <a:ea typeface="+mn-ea"/>
                <a:cs typeface="+mn-cs"/>
              </a:rPr>
              <a:t>ádl</a:t>
            </a:r>
            <a:r>
              <a:rPr kumimoji="0" lang="cs-CZ" sz="1600" b="1" i="1" u="none" strike="noStrike" kern="1200" cap="none" spc="0" normalizeH="0" baseline="0" noProof="0" dirty="0">
                <a:ln>
                  <a:noFill/>
                </a:ln>
                <a:solidFill>
                  <a:srgbClr val="62B5E5"/>
                </a:solidFill>
                <a:effectLst/>
                <a:uLnTx/>
                <a:uFillTx/>
                <a:latin typeface="Verdana"/>
                <a:ea typeface="+mn-ea"/>
                <a:cs typeface="+mn-cs"/>
              </a:rPr>
              <a:t> Rogerová </a:t>
            </a:r>
            <a:r>
              <a:rPr kumimoji="0" lang="en-GB"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or </a:t>
            </a:r>
            <a:r>
              <a:rPr kumimoji="0" lang="cs-CZ" sz="1600" b="1" i="1" u="none" strike="noStrike" kern="1200" cap="none" spc="0" normalizeH="0" baseline="0" noProof="0" dirty="0">
                <a:ln>
                  <a:noFill/>
                </a:ln>
                <a:solidFill>
                  <a:srgbClr val="62B5E5"/>
                </a:solidFill>
                <a:effectLst/>
                <a:uLnTx/>
                <a:uFillTx/>
                <a:latin typeface="Verdana"/>
                <a:ea typeface="+mn-ea"/>
                <a:cs typeface="+mn-cs"/>
              </a:rPr>
              <a:t>Petr Brich </a:t>
            </a:r>
            <a:endParaRPr kumimoji="0" lang="en-GB" sz="16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TextBox 13"/>
          <p:cNvSpPr txBox="1"/>
          <p:nvPr/>
        </p:nvSpPr>
        <p:spPr>
          <a:xfrm>
            <a:off x="597706" y="4471741"/>
            <a:ext cx="8454854" cy="540148"/>
          </a:xfrm>
          <a:prstGeom prst="rect">
            <a:avLst/>
          </a:prstGeom>
          <a:noFill/>
        </p:spPr>
        <p:txBody>
          <a:bodyPr wrap="square" rtlCol="0">
            <a:spAutoFit/>
          </a:bodyPr>
          <a:lstStyle/>
          <a:p>
            <a:pPr marL="207935" marR="0" lvl="0" indent="-207935" algn="l" defTabSz="554492" rtl="0" eaLnBrk="1" fontAlgn="auto" latinLnBrk="0" hangingPunct="1">
              <a:lnSpc>
                <a:spcPct val="100000"/>
              </a:lnSpc>
              <a:spcBef>
                <a:spcPts val="0"/>
              </a:spcBef>
              <a:spcAft>
                <a:spcPts val="1092"/>
              </a:spcAft>
              <a:buClrTx/>
              <a:buSzTx/>
              <a:buFont typeface="Wingdings" panose="05000000000000000000" pitchFamily="2" charset="2"/>
              <a:buChar char="Ø"/>
              <a:tabLst/>
              <a:defRPr/>
            </a:pP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K. </a:t>
            </a:r>
            <a:r>
              <a:rPr kumimoji="0" lang="en-GB" sz="1455" b="0" i="1"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Soukeník</a:t>
            </a: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COO </a:t>
            </a:r>
            <a:r>
              <a:rPr kumimoji="0" lang="en-GB" sz="1455" b="0" i="1"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Sberbank</a:t>
            </a: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“In FS Audit, there are only 2 relevant firms in CZ,</a:t>
            </a:r>
            <a:b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Deloitte being one of them; Deloitte has the broadest skills coverage among Big 4</a:t>
            </a:r>
            <a:r>
              <a:rPr kumimoji="0" lang="en-GB" sz="1455" b="0" i="1"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 name="Freeform 430"/>
          <p:cNvSpPr>
            <a:spLocks noChangeAspect="1" noEditPoints="1"/>
          </p:cNvSpPr>
          <p:nvPr/>
        </p:nvSpPr>
        <p:spPr bwMode="auto">
          <a:xfrm>
            <a:off x="125951" y="6348461"/>
            <a:ext cx="425119" cy="425119"/>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Verdana"/>
              <a:ea typeface="+mn-ea"/>
              <a:cs typeface="+mn-cs"/>
            </a:endParaRPr>
          </a:p>
        </p:txBody>
      </p:sp>
      <p:sp>
        <p:nvSpPr>
          <p:cNvPr id="16" name="TextBox 15"/>
          <p:cNvSpPr txBox="1"/>
          <p:nvPr/>
        </p:nvSpPr>
        <p:spPr>
          <a:xfrm>
            <a:off x="458013" y="2357119"/>
            <a:ext cx="7463005" cy="1941814"/>
          </a:xfrm>
          <a:prstGeom prst="rect">
            <a:avLst/>
          </a:prstGeom>
          <a:noFill/>
        </p:spPr>
        <p:txBody>
          <a:bodyPr wrap="square" rtlCol="0">
            <a:spAutoFit/>
          </a:bodyPr>
          <a:lstStyle/>
          <a:p>
            <a:pPr marL="207935" marR="0" lvl="0" indent="-207935" algn="l" defTabSz="554492" rtl="0" eaLnBrk="1" fontAlgn="auto" latinLnBrk="0" hangingPunct="1">
              <a:lnSpc>
                <a:spcPct val="100000"/>
              </a:lnSpc>
              <a:spcBef>
                <a:spcPts val="0"/>
              </a:spcBef>
              <a:spcAft>
                <a:spcPts val="1092"/>
              </a:spcAft>
              <a:buClrTx/>
              <a:buSzTx/>
              <a:buFont typeface="Arial" panose="020B0604020202020204" pitchFamily="34" charset="0"/>
              <a:buChar char="•"/>
              <a:tabLst/>
              <a:defRPr/>
            </a:pPr>
            <a:r>
              <a:rPr kumimoji="0" lang="en-GB" sz="1455" b="0" i="0"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The </a:t>
            </a:r>
            <a:r>
              <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session provided senior FSI professionals from across DCE with valuable insights into the priorities and challenges of CXOs and in how they perceive Deloitte as an Audit and Advisory firm. </a:t>
            </a:r>
          </a:p>
          <a:p>
            <a:pPr marL="207935" marR="0" lvl="0" indent="-207935" algn="l" defTabSz="554492" rtl="0" eaLnBrk="1" fontAlgn="auto" latinLnBrk="0" hangingPunct="1">
              <a:lnSpc>
                <a:spcPct val="100000"/>
              </a:lnSpc>
              <a:spcBef>
                <a:spcPts val="0"/>
              </a:spcBef>
              <a:spcAft>
                <a:spcPts val="1092"/>
              </a:spcAft>
              <a:buClrTx/>
              <a:buSzTx/>
              <a:buFont typeface="Arial" panose="020B0604020202020204" pitchFamily="34" charset="0"/>
              <a:buChar char="•"/>
              <a:tabLst/>
              <a:defRPr/>
            </a:pPr>
            <a:r>
              <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The learnings from the event will be reflected in selective adjustments to our services delivery model.</a:t>
            </a:r>
          </a:p>
          <a:p>
            <a:pPr marL="207935" marR="0" lvl="0" indent="-207935" algn="l" defTabSz="554492" rtl="0" eaLnBrk="1" fontAlgn="auto" latinLnBrk="0" hangingPunct="1">
              <a:lnSpc>
                <a:spcPct val="100000"/>
              </a:lnSpc>
              <a:spcBef>
                <a:spcPts val="0"/>
              </a:spcBef>
              <a:spcAft>
                <a:spcPts val="1092"/>
              </a:spcAft>
              <a:buClrTx/>
              <a:buSzTx/>
              <a:buFont typeface="Arial" panose="020B0604020202020204" pitchFamily="34" charset="0"/>
              <a:buChar char="•"/>
              <a:tabLst/>
              <a:defRPr/>
            </a:pPr>
            <a:r>
              <a:rPr kumimoji="0" lang="en-GB" sz="1455"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The overall feedback on Deloitte was positive, clearly showing that we have been moving into the right direction with our strategy and offerings:</a:t>
            </a:r>
          </a:p>
        </p:txBody>
      </p:sp>
      <p:sp>
        <p:nvSpPr>
          <p:cNvPr id="17" name="TextBox 16"/>
          <p:cNvSpPr txBox="1"/>
          <p:nvPr/>
        </p:nvSpPr>
        <p:spPr>
          <a:xfrm>
            <a:off x="597706" y="5060195"/>
            <a:ext cx="8604483" cy="1129027"/>
          </a:xfrm>
          <a:prstGeom prst="rect">
            <a:avLst/>
          </a:prstGeom>
          <a:noFill/>
        </p:spPr>
        <p:txBody>
          <a:bodyPr wrap="square" rtlCol="0">
            <a:spAutoFit/>
          </a:bodyPr>
          <a:lstStyle/>
          <a:p>
            <a:pPr marL="207935" marR="0" lvl="0" indent="-207935" algn="l" defTabSz="554492" rtl="0" eaLnBrk="1" fontAlgn="auto" latinLnBrk="0" hangingPunct="1">
              <a:lnSpc>
                <a:spcPct val="100000"/>
              </a:lnSpc>
              <a:spcBef>
                <a:spcPts val="0"/>
              </a:spcBef>
              <a:spcAft>
                <a:spcPts val="1092"/>
              </a:spcAft>
              <a:buClrTx/>
              <a:buSzTx/>
              <a:buFont typeface="Wingdings" panose="05000000000000000000" pitchFamily="2" charset="2"/>
              <a:buChar char="Ø"/>
              <a:tabLst/>
              <a:defRPr/>
            </a:pPr>
            <a:r>
              <a:rPr kumimoji="0" lang="en-GB" sz="1455" b="0" i="1" u="none" strike="noStrike" kern="120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L</a:t>
            </a: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a:t>
            </a:r>
            <a:r>
              <a:rPr kumimoji="0" lang="en-GB" sz="1455" b="0" i="1"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Tešić</a:t>
            </a: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CFO UniCredit: ”Up to 30% of CFO time goes to regulatory – regulatory competence of the advisor is key”</a:t>
            </a:r>
          </a:p>
          <a:p>
            <a:pPr marL="207935" marR="0" lvl="0" indent="-207935" algn="l" defTabSz="554492" rtl="0" eaLnBrk="1" fontAlgn="auto" latinLnBrk="0" hangingPunct="1">
              <a:lnSpc>
                <a:spcPct val="100000"/>
              </a:lnSpc>
              <a:spcBef>
                <a:spcPts val="0"/>
              </a:spcBef>
              <a:spcAft>
                <a:spcPts val="1092"/>
              </a:spcAft>
              <a:buClrTx/>
              <a:buSzTx/>
              <a:buFont typeface="Wingdings" panose="05000000000000000000" pitchFamily="2" charset="2"/>
              <a:buChar char="Ø"/>
              <a:tabLst/>
              <a:defRPr/>
            </a:pP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T. </a:t>
            </a:r>
            <a:r>
              <a:rPr kumimoji="0" lang="en-GB" sz="1455" b="0" i="1" u="none" strike="noStrike" kern="1200" cap="none" spc="0" normalizeH="0" baseline="0" noProof="0" dirty="0" err="1">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Spurný</a:t>
            </a:r>
            <a:r>
              <a:rPr kumimoji="0" lang="en-GB" sz="1455" b="0" i="1"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 CEO MONETA: “Capability of combining technology with customer experience and data is key for advisors, plus the ability to implement.”</a:t>
            </a:r>
          </a:p>
        </p:txBody>
      </p:sp>
    </p:spTree>
    <p:extLst>
      <p:ext uri="{BB962C8B-B14F-4D97-AF65-F5344CB8AC3E}">
        <p14:creationId xmlns:p14="http://schemas.microsoft.com/office/powerpoint/2010/main" val="589598754"/>
      </p:ext>
    </p:extLst>
  </p:cSld>
  <p:clrMapOvr>
    <a:masterClrMapping/>
  </p:clrMapOvr>
  <p:transition spd="slow" advClick="0" advTm="14000">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4" name="Title 1"/>
          <p:cNvSpPr txBox="1">
            <a:spLocks/>
          </p:cNvSpPr>
          <p:nvPr/>
        </p:nvSpPr>
        <p:spPr bwMode="gray">
          <a:xfrm>
            <a:off x="344527" y="386656"/>
            <a:ext cx="11251410" cy="698452"/>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pPr marL="0" marR="0" lvl="0" indent="0" algn="l" defTabSz="739305" rtl="0" eaLnBrk="1" fontAlgn="auto" latinLnBrk="0" hangingPunct="1">
              <a:lnSpc>
                <a:spcPct val="100000"/>
              </a:lnSpc>
              <a:spcBef>
                <a:spcPts val="0"/>
              </a:spcBef>
              <a:spcAft>
                <a:spcPts val="0"/>
              </a:spcAft>
              <a:buClrTx/>
              <a:buSzPct val="100000"/>
              <a:buFontTx/>
              <a:buNone/>
              <a:tabLst/>
              <a:defRPr/>
            </a:pPr>
            <a:r>
              <a:rPr kumimoji="0" lang="cs-CZ" sz="2000" b="1" i="0" u="none" strike="noStrike" kern="1200" cap="none" spc="0" normalizeH="0" baseline="0" noProof="0" dirty="0">
                <a:ln>
                  <a:noFill/>
                </a:ln>
                <a:solidFill>
                  <a:srgbClr val="FFFFFF"/>
                </a:solidFill>
                <a:effectLst/>
                <a:uLnTx/>
                <a:uFillTx/>
                <a:latin typeface="Verdana"/>
                <a:ea typeface="+mj-ea"/>
                <a:cs typeface="+mj-cs"/>
              </a:rPr>
              <a:t>Country by Country Reporting</a:t>
            </a:r>
            <a:endParaRPr kumimoji="0" lang="en-US" sz="2000" b="0" i="0" u="none" strike="noStrike" kern="1200" cap="none" spc="0" normalizeH="0" baseline="0" noProof="0" dirty="0">
              <a:ln>
                <a:noFill/>
              </a:ln>
              <a:solidFill>
                <a:srgbClr val="FFFFFF"/>
              </a:solidFill>
              <a:effectLst/>
              <a:uLnTx/>
              <a:uFillTx/>
              <a:latin typeface="Verdana"/>
              <a:ea typeface="+mj-ea"/>
              <a:cs typeface="+mj-cs"/>
            </a:endParaRPr>
          </a:p>
        </p:txBody>
      </p:sp>
      <p:sp>
        <p:nvSpPr>
          <p:cNvPr id="155" name="Rectangle 154"/>
          <p:cNvSpPr/>
          <p:nvPr/>
        </p:nvSpPr>
        <p:spPr>
          <a:xfrm>
            <a:off x="315719" y="2042768"/>
            <a:ext cx="6334774" cy="234341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1219113" rtl="0" eaLnBrk="1" fontAlgn="auto" latinLnBrk="0" hangingPunct="1">
              <a:lnSpc>
                <a:spcPct val="100000"/>
              </a:lnSpc>
              <a:spcBef>
                <a:spcPts val="0"/>
              </a:spcBef>
              <a:spcAft>
                <a:spcPts val="0"/>
              </a:spcAft>
              <a:buClrTx/>
              <a:buSzTx/>
              <a:buFontTx/>
              <a:buNone/>
              <a:tabLst/>
              <a:defRPr/>
            </a:pPr>
            <a:r>
              <a:rPr kumimoji="0" lang="en-GB" sz="1698"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Country by Country Reporting training took place on Thursday, 19 October 2017. It </a:t>
            </a:r>
            <a:r>
              <a:rPr kumimoji="0" lang="en-US" sz="1698"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was designed to </a:t>
            </a:r>
            <a:r>
              <a:rPr kumimoji="0" lang="en-GB" sz="1698"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pinpoint  the obligations of all Czech entities that are part of multinational groups with a turnover exceeding EUR 750 million. </a:t>
            </a:r>
          </a:p>
          <a:p>
            <a:pPr marL="0" marR="0" lvl="0" indent="0" algn="l" defTabSz="1219113" rtl="0" eaLnBrk="1" fontAlgn="auto" latinLnBrk="0" hangingPunct="1">
              <a:lnSpc>
                <a:spcPct val="100000"/>
              </a:lnSpc>
              <a:spcBef>
                <a:spcPts val="0"/>
              </a:spcBef>
              <a:spcAft>
                <a:spcPts val="0"/>
              </a:spcAft>
              <a:buClrTx/>
              <a:buSzTx/>
              <a:buFontTx/>
              <a:buNone/>
              <a:tabLst/>
              <a:defRPr/>
            </a:pPr>
            <a:endParaRPr kumimoji="0" lang="en-GB" sz="1698"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endParaRPr>
          </a:p>
          <a:p>
            <a:pPr marL="0" marR="0" lvl="0" indent="0" algn="l" defTabSz="1219113" rtl="0" eaLnBrk="1" fontAlgn="auto" latinLnBrk="0" hangingPunct="1">
              <a:lnSpc>
                <a:spcPct val="100000"/>
              </a:lnSpc>
              <a:spcBef>
                <a:spcPts val="0"/>
              </a:spcBef>
              <a:spcAft>
                <a:spcPts val="0"/>
              </a:spcAft>
              <a:buClrTx/>
              <a:buSzTx/>
              <a:buFontTx/>
              <a:buNone/>
              <a:tabLst/>
              <a:defRPr/>
            </a:pPr>
            <a:r>
              <a:rPr kumimoji="0" lang="en-GB" sz="1698" b="0" i="0" u="none" strike="noStrike" kern="1200" cap="none" spc="0" normalizeH="0" baseline="0" noProof="0" dirty="0">
                <a:ln>
                  <a:noFill/>
                </a:ln>
                <a:solidFill>
                  <a:srgbClr val="86BC25"/>
                </a:solidFill>
                <a:effectLst/>
                <a:uLnTx/>
                <a:uFillTx/>
                <a:latin typeface="Verdana"/>
                <a:ea typeface="Verdana" panose="020B0604030504040204" pitchFamily="34" charset="0"/>
                <a:cs typeface="Verdana" panose="020B0604030504040204" pitchFamily="34" charset="0"/>
              </a:rPr>
              <a:t>The first obligation involves filing a notification  (“</a:t>
            </a:r>
            <a:r>
              <a:rPr kumimoji="0" lang="en-GB" sz="1698" b="0" i="0" u="none" strike="noStrike" kern="1200" cap="none" spc="0" normalizeH="0" baseline="0" noProof="0" dirty="0" err="1">
                <a:ln>
                  <a:noFill/>
                </a:ln>
                <a:solidFill>
                  <a:srgbClr val="86BC25"/>
                </a:solidFill>
                <a:effectLst/>
                <a:uLnTx/>
                <a:uFillTx/>
                <a:latin typeface="Verdana"/>
                <a:ea typeface="Verdana" panose="020B0604030504040204" pitchFamily="34" charset="0"/>
                <a:cs typeface="Verdana" panose="020B0604030504040204" pitchFamily="34" charset="0"/>
              </a:rPr>
              <a:t>ohlášení</a:t>
            </a:r>
            <a:r>
              <a:rPr kumimoji="0" lang="en-GB" sz="1698" b="0" i="0" u="none" strike="noStrike" kern="1200" cap="none" spc="0" normalizeH="0" baseline="0" noProof="0" dirty="0">
                <a:ln>
                  <a:noFill/>
                </a:ln>
                <a:solidFill>
                  <a:srgbClr val="86BC25"/>
                </a:solidFill>
                <a:effectLst/>
                <a:uLnTx/>
                <a:uFillTx/>
                <a:latin typeface="Verdana"/>
                <a:ea typeface="Verdana" panose="020B0604030504040204" pitchFamily="34" charset="0"/>
                <a:cs typeface="Verdana" panose="020B0604030504040204" pitchFamily="34" charset="0"/>
              </a:rPr>
              <a:t>”) to the Specialised Tax Office by 31 October 2017. </a:t>
            </a:r>
            <a:endParaRPr kumimoji="0" lang="en-GB" sz="2668" b="0" i="0" u="none" strike="noStrike" kern="1200" cap="none" spc="0" normalizeH="0" baseline="0" noProof="0" dirty="0">
              <a:ln>
                <a:noFill/>
              </a:ln>
              <a:solidFill>
                <a:srgbClr val="86BC25"/>
              </a:solidFill>
              <a:effectLst/>
              <a:uLnTx/>
              <a:uFillTx/>
              <a:latin typeface="Verdana"/>
              <a:ea typeface="+mn-ea"/>
              <a:cs typeface="+mn-cs"/>
            </a:endParaRPr>
          </a:p>
        </p:txBody>
      </p:sp>
      <p:cxnSp>
        <p:nvCxnSpPr>
          <p:cNvPr id="20" name="Straight Connector 19"/>
          <p:cNvCxnSpPr/>
          <p:nvPr/>
        </p:nvCxnSpPr>
        <p:spPr>
          <a:xfrm>
            <a:off x="315720" y="849573"/>
            <a:ext cx="11405983" cy="38001"/>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0789" y="6095776"/>
            <a:ext cx="8541915" cy="614912"/>
          </a:xfrm>
          <a:prstGeom prst="rect">
            <a:avLst/>
          </a:prstGeom>
        </p:spPr>
        <p:txBody>
          <a:bodyPr wrap="square">
            <a:spAutoFit/>
          </a:bodyPr>
          <a:lstStyle/>
          <a:p>
            <a:pPr marL="0" marR="0" lvl="0" indent="0" algn="l" defTabSz="554492" rtl="0" eaLnBrk="1" fontAlgn="auto" latinLnBrk="0" hangingPunct="1">
              <a:lnSpc>
                <a:spcPct val="100000"/>
              </a:lnSpc>
              <a:spcBef>
                <a:spcPts val="411"/>
              </a:spcBef>
              <a:spcAft>
                <a:spcPts val="0"/>
              </a:spcAft>
              <a:buClrTx/>
              <a:buSzPct val="100000"/>
              <a:buFontTx/>
              <a:buNone/>
              <a:tabLst/>
              <a:defRPr/>
            </a:pPr>
            <a:r>
              <a:rPr kumimoji="0" lang="en-US" sz="1698" b="0" i="1" u="none" strike="noStrike" kern="1200" cap="none" spc="0" normalizeH="0" baseline="0" noProof="0" dirty="0">
                <a:ln>
                  <a:noFill/>
                </a:ln>
                <a:solidFill>
                  <a:srgbClr val="FFFFFF"/>
                </a:solidFill>
                <a:effectLst/>
                <a:uLnTx/>
                <a:uFillTx/>
                <a:latin typeface="Verdana"/>
                <a:ea typeface="+mn-ea"/>
                <a:cs typeface="+mn-cs"/>
              </a:rPr>
              <a:t>For more information please </a:t>
            </a:r>
            <a:r>
              <a:rPr kumimoji="0" lang="cs-CZ" sz="1698" b="0" i="1" u="none" strike="noStrike" kern="1200" cap="none" spc="0" normalizeH="0" baseline="0" noProof="0" dirty="0" err="1">
                <a:ln>
                  <a:noFill/>
                </a:ln>
                <a:solidFill>
                  <a:srgbClr val="FFFFFF"/>
                </a:solidFill>
                <a:effectLst/>
                <a:uLnTx/>
                <a:uFillTx/>
                <a:latin typeface="Verdana"/>
                <a:ea typeface="+mn-ea"/>
                <a:cs typeface="+mn-cs"/>
              </a:rPr>
              <a:t>contact</a:t>
            </a:r>
            <a:r>
              <a:rPr kumimoji="0" lang="cs-CZ" sz="1698" b="0" i="1" u="none" strike="noStrike" kern="1200" cap="none" spc="0" normalizeH="0" baseline="0" noProof="0" dirty="0">
                <a:ln>
                  <a:noFill/>
                </a:ln>
                <a:solidFill>
                  <a:srgbClr val="FFFFFF"/>
                </a:solidFill>
                <a:effectLst/>
                <a:uLnTx/>
                <a:uFillTx/>
                <a:latin typeface="Verdana"/>
                <a:ea typeface="+mn-ea"/>
                <a:cs typeface="+mn-cs"/>
              </a:rPr>
              <a:t> </a:t>
            </a:r>
            <a:r>
              <a:rPr kumimoji="0" lang="cs-CZ" sz="1698" b="1" i="1" u="none" strike="noStrike" kern="1200" cap="none" spc="0" normalizeH="0" baseline="0" noProof="0" dirty="0">
                <a:ln>
                  <a:noFill/>
                </a:ln>
                <a:solidFill>
                  <a:srgbClr val="62B5E5"/>
                </a:solidFill>
                <a:effectLst/>
                <a:uLnTx/>
                <a:uFillTx/>
                <a:latin typeface="Verdana"/>
                <a:ea typeface="+mn-ea"/>
                <a:cs typeface="+mn-cs"/>
              </a:rPr>
              <a:t>Gabriela Justova</a:t>
            </a:r>
            <a:r>
              <a:rPr kumimoji="0" lang="en-US" sz="1698" b="1" i="1" u="none" strike="noStrike" kern="1200" cap="none" spc="0" normalizeH="0" baseline="0" noProof="0" dirty="0">
                <a:ln>
                  <a:noFill/>
                </a:ln>
                <a:solidFill>
                  <a:srgbClr val="0076A8"/>
                </a:solidFill>
                <a:effectLst/>
                <a:uLnTx/>
                <a:uFillTx/>
                <a:latin typeface="Verdana"/>
                <a:ea typeface="+mn-ea"/>
                <a:cs typeface="+mn-cs"/>
              </a:rPr>
              <a:t/>
            </a:r>
            <a:br>
              <a:rPr kumimoji="0" lang="en-US" sz="1698" b="1" i="1" u="none" strike="noStrike" kern="1200" cap="none" spc="0" normalizeH="0" baseline="0" noProof="0" dirty="0">
                <a:ln>
                  <a:noFill/>
                </a:ln>
                <a:solidFill>
                  <a:srgbClr val="0076A8"/>
                </a:solidFill>
                <a:effectLst/>
                <a:uLnTx/>
                <a:uFillTx/>
                <a:latin typeface="Verdana"/>
                <a:ea typeface="+mn-ea"/>
                <a:cs typeface="+mn-cs"/>
              </a:rPr>
            </a:br>
            <a:endParaRPr kumimoji="0" lang="en-US" sz="1698" b="1" i="1" u="none" strike="noStrike" kern="1200" cap="none" spc="0" normalizeH="0" baseline="0" noProof="0" dirty="0">
              <a:ln>
                <a:noFill/>
              </a:ln>
              <a:solidFill>
                <a:srgbClr val="0076A8"/>
              </a:solidFill>
              <a:effectLst/>
              <a:uLnTx/>
              <a:uFillTx/>
              <a:latin typeface="Verdana"/>
              <a:ea typeface="+mn-ea"/>
              <a:cs typeface="+mn-cs"/>
            </a:endParaRPr>
          </a:p>
        </p:txBody>
      </p:sp>
      <p:sp>
        <p:nvSpPr>
          <p:cNvPr id="24" name="Freeform 430"/>
          <p:cNvSpPr>
            <a:spLocks noChangeAspect="1" noEditPoints="1"/>
          </p:cNvSpPr>
          <p:nvPr/>
        </p:nvSpPr>
        <p:spPr bwMode="auto">
          <a:xfrm>
            <a:off x="470293" y="6057196"/>
            <a:ext cx="425119" cy="425119"/>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prstClr val="black"/>
              </a:solidFill>
              <a:effectLst/>
              <a:uLnTx/>
              <a:uFillTx/>
              <a:latin typeface="Verdana"/>
              <a:ea typeface="+mn-ea"/>
              <a:cs typeface="+mn-c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7740" y="1811729"/>
            <a:ext cx="4711931" cy="3141288"/>
          </a:xfrm>
          <a:prstGeom prst="rect">
            <a:avLst/>
          </a:prstGeom>
        </p:spPr>
      </p:pic>
    </p:spTree>
    <p:extLst>
      <p:ext uri="{BB962C8B-B14F-4D97-AF65-F5344CB8AC3E}">
        <p14:creationId xmlns:p14="http://schemas.microsoft.com/office/powerpoint/2010/main" val="2219151720"/>
      </p:ext>
    </p:extLst>
  </p:cSld>
  <p:clrMapOvr>
    <a:masterClrMapping/>
  </p:clrMapOvr>
  <p:transition spd="slow" advClick="0" advTm="14000">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16396" name="think-cell Slide" r:id="rId5" imgW="374" imgH="374" progId="TCLayout.ActiveDocument.1">
                  <p:embed/>
                </p:oleObj>
              </mc:Choice>
              <mc:Fallback>
                <p:oleObj name="think-cell Slide" r:id="rId5" imgW="374" imgH="374" progId="TCLayout.ActiveDocument.1">
                  <p:embed/>
                  <p:pic>
                    <p:nvPicPr>
                      <p:cNvPr id="10" name="Object 9" hidden="1"/>
                      <p:cNvPicPr/>
                      <p:nvPr/>
                    </p:nvPicPr>
                    <p:blipFill>
                      <a:blip r:embed="rId6"/>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p:txBody>
          <a:bodyPr/>
          <a:lstStyle/>
          <a:p>
            <a:r>
              <a:rPr lang="en-US" dirty="0" smtClean="0"/>
              <a:t>Open Positions at Deloitte</a:t>
            </a:r>
            <a:endParaRPr lang="en-US" dirty="0"/>
          </a:p>
        </p:txBody>
      </p:sp>
      <p:sp>
        <p:nvSpPr>
          <p:cNvPr id="17" name="Rectangle 16"/>
          <p:cNvSpPr/>
          <p:nvPr/>
        </p:nvSpPr>
        <p:spPr>
          <a:xfrm>
            <a:off x="477838" y="5418823"/>
            <a:ext cx="7214733" cy="87389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693" b="0" i="1" u="none" strike="noStrike" kern="0" cap="none" spc="0" normalizeH="0" baseline="0" noProof="0" dirty="0">
                <a:ln>
                  <a:noFill/>
                </a:ln>
                <a:solidFill>
                  <a:srgbClr val="D0D0CE"/>
                </a:solidFill>
                <a:effectLst/>
                <a:uLnTx/>
                <a:uFillTx/>
                <a:latin typeface="Verdana"/>
                <a:ea typeface="+mn-ea"/>
                <a:cs typeface="+mn-cs"/>
              </a:rPr>
              <a:t>Do you know that you are eligible to receive a </a:t>
            </a:r>
            <a:r>
              <a:rPr kumimoji="0" lang="en-US" sz="1693" b="1" i="1" u="none" strike="noStrike" kern="0" cap="none" spc="0" normalizeH="0" baseline="0" noProof="0" dirty="0">
                <a:ln>
                  <a:noFill/>
                </a:ln>
                <a:solidFill>
                  <a:prstClr val="white"/>
                </a:solidFill>
                <a:effectLst/>
                <a:uLnTx/>
                <a:uFillTx/>
                <a:latin typeface="Verdana"/>
                <a:ea typeface="+mn-ea"/>
                <a:cs typeface="+mn-cs"/>
              </a:rPr>
              <a:t>special STAR awards bonus</a:t>
            </a:r>
            <a:r>
              <a:rPr kumimoji="0" lang="en-US" sz="1693" b="0" i="1" u="none" strike="noStrike" kern="0" cap="none" spc="0" normalizeH="0" baseline="0" noProof="0" dirty="0">
                <a:ln>
                  <a:noFill/>
                </a:ln>
                <a:solidFill>
                  <a:srgbClr val="D0D0CE"/>
                </a:solidFill>
                <a:effectLst/>
                <a:uLnTx/>
                <a:uFillTx/>
                <a:latin typeface="Verdana"/>
                <a:ea typeface="+mn-ea"/>
                <a:cs typeface="+mn-cs"/>
              </a:rPr>
              <a:t> if you recommend a suitable candidate </a:t>
            </a:r>
            <a:r>
              <a:rPr kumimoji="0" lang="en-US" sz="1693" b="0" i="1" u="none" strike="noStrike" kern="0" cap="none" spc="0" normalizeH="0" baseline="0" noProof="0" dirty="0" smtClean="0">
                <a:ln>
                  <a:noFill/>
                </a:ln>
                <a:solidFill>
                  <a:srgbClr val="D0D0CE"/>
                </a:solidFill>
                <a:effectLst/>
                <a:uLnTx/>
                <a:uFillTx/>
                <a:latin typeface="Verdana"/>
                <a:ea typeface="+mn-ea"/>
                <a:cs typeface="+mn-cs"/>
              </a:rPr>
              <a:t>who</a:t>
            </a:r>
            <a:r>
              <a:rPr kumimoji="0" lang="cs-CZ" sz="1693" b="0" i="1" u="none" strike="noStrike" kern="0" cap="none" spc="0" normalizeH="0" baseline="0" noProof="0" dirty="0" smtClean="0">
                <a:ln>
                  <a:noFill/>
                </a:ln>
                <a:solidFill>
                  <a:srgbClr val="D0D0CE"/>
                </a:solidFill>
                <a:effectLst/>
                <a:uLnTx/>
                <a:uFillTx/>
                <a:latin typeface="Verdana"/>
                <a:ea typeface="+mn-ea"/>
                <a:cs typeface="+mn-cs"/>
              </a:rPr>
              <a:t/>
            </a:r>
            <a:br>
              <a:rPr kumimoji="0" lang="cs-CZ" sz="1693" b="0" i="1" u="none" strike="noStrike" kern="0" cap="none" spc="0" normalizeH="0" baseline="0" noProof="0" dirty="0" smtClean="0">
                <a:ln>
                  <a:noFill/>
                </a:ln>
                <a:solidFill>
                  <a:srgbClr val="D0D0CE"/>
                </a:solidFill>
                <a:effectLst/>
                <a:uLnTx/>
                <a:uFillTx/>
                <a:latin typeface="Verdana"/>
                <a:ea typeface="+mn-ea"/>
                <a:cs typeface="+mn-cs"/>
              </a:rPr>
            </a:br>
            <a:r>
              <a:rPr kumimoji="0" lang="en-US" sz="1693" b="0" i="1" u="none" strike="noStrike" kern="0" cap="none" spc="0" normalizeH="0" baseline="0" noProof="0" dirty="0" smtClean="0">
                <a:ln>
                  <a:noFill/>
                </a:ln>
                <a:solidFill>
                  <a:srgbClr val="D0D0CE"/>
                </a:solidFill>
                <a:effectLst/>
                <a:uLnTx/>
                <a:uFillTx/>
                <a:latin typeface="Verdana"/>
                <a:ea typeface="+mn-ea"/>
                <a:cs typeface="+mn-cs"/>
              </a:rPr>
              <a:t>is </a:t>
            </a:r>
            <a:r>
              <a:rPr kumimoji="0" lang="en-US" sz="1693" b="0" i="1" u="none" strike="noStrike" kern="0" cap="none" spc="0" normalizeH="0" baseline="0" noProof="0" dirty="0">
                <a:ln>
                  <a:noFill/>
                </a:ln>
                <a:solidFill>
                  <a:srgbClr val="D0D0CE"/>
                </a:solidFill>
                <a:effectLst/>
                <a:uLnTx/>
                <a:uFillTx/>
                <a:latin typeface="Verdana"/>
                <a:ea typeface="+mn-ea"/>
                <a:cs typeface="+mn-cs"/>
              </a:rPr>
              <a:t>then hired</a:t>
            </a:r>
            <a:r>
              <a:rPr kumimoji="0" lang="en-US" sz="1693" b="0" i="1" u="none" strike="noStrike" kern="0" cap="none" spc="0" normalizeH="0" baseline="0" noProof="0" dirty="0" smtClean="0">
                <a:ln>
                  <a:noFill/>
                </a:ln>
                <a:solidFill>
                  <a:srgbClr val="D0D0CE"/>
                </a:solidFill>
                <a:effectLst/>
                <a:uLnTx/>
                <a:uFillTx/>
                <a:latin typeface="Verdana"/>
                <a:ea typeface="+mn-ea"/>
                <a:cs typeface="+mn-cs"/>
              </a:rPr>
              <a:t>?</a:t>
            </a:r>
            <a:endParaRPr kumimoji="0" lang="en-US" sz="1693" b="0" i="1" u="none" strike="noStrike" kern="0" cap="none" spc="0" normalizeH="0" baseline="0" noProof="0" dirty="0">
              <a:ln>
                <a:noFill/>
              </a:ln>
              <a:solidFill>
                <a:srgbClr val="D0D0CE"/>
              </a:solidFill>
              <a:effectLst/>
              <a:uLnTx/>
              <a:uFillTx/>
              <a:latin typeface="Verdana"/>
              <a:ea typeface="+mn-ea"/>
              <a:cs typeface="+mn-cs"/>
            </a:endParaRPr>
          </a:p>
        </p:txBody>
      </p:sp>
      <p:sp>
        <p:nvSpPr>
          <p:cNvPr id="5" name="Pentagon 4"/>
          <p:cNvSpPr/>
          <p:nvPr/>
        </p:nvSpPr>
        <p:spPr>
          <a:xfrm>
            <a:off x="2874305" y="1438953"/>
            <a:ext cx="4640400" cy="504000"/>
          </a:xfrm>
          <a:prstGeom prst="homePlate">
            <a:avLst/>
          </a:prstGeom>
          <a:solidFill>
            <a:schemeClr val="bg1">
              <a:lumMod val="75000"/>
            </a:schemeClr>
          </a:solidFill>
          <a:ln w="15875">
            <a:solidFill>
              <a:srgbClr val="BBBCBC">
                <a:alpha val="26000"/>
              </a:srgbClr>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533400" rtl="0" eaLnBrk="1" fontAlgn="auto" latinLnBrk="0" hangingPunct="1">
              <a:lnSpc>
                <a:spcPct val="90000"/>
              </a:lnSpc>
              <a:spcBef>
                <a:spcPts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Solution</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Architect</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6" name="Rectangle 5"/>
          <p:cNvSpPr/>
          <p:nvPr/>
        </p:nvSpPr>
        <p:spPr>
          <a:xfrm>
            <a:off x="477838" y="1438953"/>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a:ln>
                  <a:noFill/>
                </a:ln>
                <a:solidFill>
                  <a:prstClr val="white"/>
                </a:solidFill>
                <a:effectLst/>
                <a:uLnTx/>
                <a:uFillTx/>
                <a:latin typeface="Verdana"/>
                <a:ea typeface="+mn-ea"/>
                <a:cs typeface="+mn-cs"/>
              </a:rPr>
              <a:t>Deloitte CE</a:t>
            </a:r>
          </a:p>
        </p:txBody>
      </p:sp>
      <p:sp>
        <p:nvSpPr>
          <p:cNvPr id="7" name="Pentagon 6"/>
          <p:cNvSpPr/>
          <p:nvPr/>
        </p:nvSpPr>
        <p:spPr>
          <a:xfrm>
            <a:off x="2874305" y="2094587"/>
            <a:ext cx="4640400" cy="504000"/>
          </a:xfrm>
          <a:prstGeom prst="homePlate">
            <a:avLst/>
          </a:prstGeom>
          <a:solidFill>
            <a:schemeClr val="bg2"/>
          </a:solidFill>
          <a:ln w="15875">
            <a:solidFill>
              <a:srgbClr val="D0D0CE"/>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533400" rtl="0" eaLnBrk="1" fontAlgn="auto" latinLnBrk="0" hangingPunct="1">
              <a:lnSpc>
                <a:spcPct val="90000"/>
              </a:lnSpc>
              <a:spcBef>
                <a:spcPts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Junior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Consultant</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Independence</a:t>
            </a:r>
            <a:endParaRPr kumimoji="0" lang="cs-CZ"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8" name="Rectangle 7"/>
          <p:cNvSpPr/>
          <p:nvPr/>
        </p:nvSpPr>
        <p:spPr>
          <a:xfrm>
            <a:off x="477838" y="2094587"/>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err="1" smtClean="0">
                <a:ln>
                  <a:noFill/>
                </a:ln>
                <a:solidFill>
                  <a:prstClr val="white"/>
                </a:solidFill>
                <a:effectLst/>
                <a:uLnTx/>
                <a:uFillTx/>
                <a:latin typeface="Verdana"/>
                <a:ea typeface="+mn-ea"/>
                <a:cs typeface="+mn-cs"/>
              </a:rPr>
              <a:t>Deloitte</a:t>
            </a: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 CE</a:t>
            </a:r>
            <a:endParaRPr kumimoji="0" lang="cs-CZ"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9" name="Pentagon 8"/>
          <p:cNvSpPr/>
          <p:nvPr/>
        </p:nvSpPr>
        <p:spPr>
          <a:xfrm>
            <a:off x="2874305" y="2750221"/>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Associate</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Corporate</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Finance)</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1" name="Rectangle 10"/>
          <p:cNvSpPr/>
          <p:nvPr/>
        </p:nvSpPr>
        <p:spPr>
          <a:xfrm>
            <a:off x="477838" y="2750221"/>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FAS</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13" name="Pentagon 12"/>
          <p:cNvSpPr/>
          <p:nvPr/>
        </p:nvSpPr>
        <p:spPr>
          <a:xfrm>
            <a:off x="2874305" y="3405855"/>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1" rIns="21685" bIns="52162"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Associate</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Transaction</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Services</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4" name="Rectangle 13"/>
          <p:cNvSpPr/>
          <p:nvPr/>
        </p:nvSpPr>
        <p:spPr>
          <a:xfrm>
            <a:off x="477838" y="3405855"/>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FAS</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15" name="Pentagon 14"/>
          <p:cNvSpPr/>
          <p:nvPr/>
        </p:nvSpPr>
        <p:spPr>
          <a:xfrm>
            <a:off x="2874305" y="4061489"/>
            <a:ext cx="464040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2" rIns="21685" bIns="52161"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Senior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Consultant</a:t>
            </a: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 (FSI)</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19" name="Rectangle 18"/>
          <p:cNvSpPr/>
          <p:nvPr/>
        </p:nvSpPr>
        <p:spPr>
          <a:xfrm>
            <a:off x="477838" y="4061489"/>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Tax</a:t>
            </a:r>
            <a:endParaRPr kumimoji="0" lang="en-US" sz="1693" b="0" i="0" u="none" strike="noStrike" kern="1200" cap="none" spc="0" normalizeH="0" baseline="0" noProof="0" dirty="0">
              <a:ln>
                <a:noFill/>
              </a:ln>
              <a:solidFill>
                <a:prstClr val="white"/>
              </a:solidFill>
              <a:effectLst/>
              <a:uLnTx/>
              <a:uFillTx/>
              <a:latin typeface="Verdana"/>
              <a:ea typeface="+mn-ea"/>
              <a:cs typeface="+mn-cs"/>
            </a:endParaRPr>
          </a:p>
        </p:txBody>
      </p:sp>
      <p:sp>
        <p:nvSpPr>
          <p:cNvPr id="21" name="Pentagon 20"/>
          <p:cNvSpPr/>
          <p:nvPr/>
        </p:nvSpPr>
        <p:spPr>
          <a:xfrm>
            <a:off x="2874305" y="4699396"/>
            <a:ext cx="4594680" cy="504000"/>
          </a:xfrm>
          <a:prstGeom prst="homePlate">
            <a:avLst/>
          </a:prstGeom>
          <a:solidFill>
            <a:schemeClr val="bg2"/>
          </a:solidFill>
          <a:ln w="15875">
            <a:solidFill>
              <a:schemeClr val="accent6"/>
            </a:solid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52382" tIns="52162" rIns="21685" bIns="52161" numCol="1" spcCol="1270" anchor="ctr" anchorCtr="0">
            <a:noAutofit/>
          </a:bodyPr>
          <a:lstStyle/>
          <a:p>
            <a:pPr marL="285750" marR="0" lvl="1" indent="-285750" algn="l" defTabSz="451576" rtl="0" eaLnBrk="1" fontAlgn="auto" latinLnBrk="0" hangingPunct="1">
              <a:lnSpc>
                <a:spcPct val="90000"/>
              </a:lnSpc>
              <a:spcBef>
                <a:spcPct val="0"/>
              </a:spcBef>
              <a:spcAft>
                <a:spcPct val="15000"/>
              </a:spcAft>
              <a:buClrTx/>
              <a:buSzTx/>
              <a:buFont typeface="Wingdings" panose="05000000000000000000" pitchFamily="2" charset="2"/>
              <a:buChar char="v"/>
              <a:tabLst/>
              <a:defRPr/>
            </a:pPr>
            <a:r>
              <a:rPr kumimoji="0" lang="cs-CZ" sz="1600" b="0" i="0" u="none" strike="noStrike" kern="1200" cap="none" spc="0" normalizeH="0" baseline="0" noProof="0" dirty="0" smtClean="0">
                <a:ln>
                  <a:noFill/>
                </a:ln>
                <a:solidFill>
                  <a:prstClr val="black"/>
                </a:solidFill>
                <a:effectLst/>
                <a:uLnTx/>
                <a:uFillTx/>
                <a:latin typeface="Verdana"/>
                <a:ea typeface="+mn-ea"/>
                <a:cs typeface="+mn-cs"/>
              </a:rPr>
              <a:t>HR </a:t>
            </a:r>
            <a:r>
              <a:rPr kumimoji="0" lang="cs-CZ" sz="1600" b="0" i="0" u="none" strike="noStrike" kern="1200" cap="none" spc="0" normalizeH="0" baseline="0" noProof="0" dirty="0" err="1" smtClean="0">
                <a:ln>
                  <a:noFill/>
                </a:ln>
                <a:solidFill>
                  <a:prstClr val="black"/>
                </a:solidFill>
                <a:effectLst/>
                <a:uLnTx/>
                <a:uFillTx/>
                <a:latin typeface="Verdana"/>
                <a:ea typeface="+mn-ea"/>
                <a:cs typeface="+mn-cs"/>
              </a:rPr>
              <a:t>Administrator</a:t>
            </a:r>
            <a:endParaRPr kumimoji="0" lang="en-US" sz="1600" b="0" i="0" u="none" strike="noStrike" kern="1200" cap="none" spc="0" normalizeH="0" baseline="0" noProof="0" dirty="0">
              <a:ln>
                <a:noFill/>
              </a:ln>
              <a:solidFill>
                <a:prstClr val="black"/>
              </a:solidFill>
              <a:effectLst/>
              <a:uLnTx/>
              <a:uFillTx/>
              <a:latin typeface="Verdana"/>
              <a:ea typeface="+mn-ea"/>
              <a:cs typeface="+mn-cs"/>
            </a:endParaRPr>
          </a:p>
        </p:txBody>
      </p:sp>
      <p:sp>
        <p:nvSpPr>
          <p:cNvPr id="22" name="Rectangle 21"/>
          <p:cNvSpPr/>
          <p:nvPr/>
        </p:nvSpPr>
        <p:spPr>
          <a:xfrm>
            <a:off x="477838" y="4717122"/>
            <a:ext cx="2312609" cy="504000"/>
          </a:xfrm>
          <a:prstGeom prst="rect">
            <a:avLst/>
          </a:prstGeom>
          <a:solidFill>
            <a:schemeClr val="accent3">
              <a:alpha val="20000"/>
            </a:schemeClr>
          </a:solidFill>
          <a:ln w="15875">
            <a:solidFill>
              <a:schemeClr val="accent6"/>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81780" tIns="51304" rIns="81780" bIns="51304" numCol="1" spcCol="1270" anchor="ctr" anchorCtr="0">
            <a:noAutofit/>
          </a:bodyPr>
          <a:lstStyle/>
          <a:p>
            <a:pPr marL="0" marR="0" lvl="0" indent="0" algn="l" defTabSz="865522" rtl="0" eaLnBrk="1" fontAlgn="auto" latinLnBrk="0" hangingPunct="1">
              <a:lnSpc>
                <a:spcPct val="90000"/>
              </a:lnSpc>
              <a:spcBef>
                <a:spcPct val="0"/>
              </a:spcBef>
              <a:spcAft>
                <a:spcPct val="35000"/>
              </a:spcAft>
              <a:buClrTx/>
              <a:buSzTx/>
              <a:buFontTx/>
              <a:buNone/>
              <a:tabLst/>
              <a:defRPr/>
            </a:pPr>
            <a:endParaRPr kumimoji="0" lang="cs-CZ" sz="1693" b="0" i="0" u="none" strike="noStrike" kern="1200" cap="none" spc="0" normalizeH="0" baseline="0" noProof="0" dirty="0">
              <a:ln>
                <a:noFill/>
              </a:ln>
              <a:solidFill>
                <a:prstClr val="white"/>
              </a:solidFill>
              <a:effectLst/>
              <a:uLnTx/>
              <a:uFillTx/>
              <a:latin typeface="Verdana"/>
              <a:ea typeface="+mn-ea"/>
              <a:cs typeface="+mn-cs"/>
            </a:endParaRPr>
          </a:p>
          <a:p>
            <a:pPr marL="0" marR="0" lvl="0" indent="0" algn="l" defTabSz="865522" rtl="0" eaLnBrk="1" fontAlgn="auto" latinLnBrk="0" hangingPunct="1">
              <a:lnSpc>
                <a:spcPct val="90000"/>
              </a:lnSpc>
              <a:spcBef>
                <a:spcPct val="0"/>
              </a:spcBef>
              <a:spcAft>
                <a:spcPct val="35000"/>
              </a:spcAft>
              <a:buClrTx/>
              <a:buSzTx/>
              <a:buFontTx/>
              <a:buNone/>
              <a:tabLst/>
              <a:defRPr/>
            </a:pPr>
            <a:r>
              <a:rPr kumimoji="0" lang="cs-CZ" sz="1693" b="0" i="0" u="none" strike="noStrike" kern="1200" cap="none" spc="0" normalizeH="0" baseline="0" noProof="0" dirty="0" smtClean="0">
                <a:ln>
                  <a:noFill/>
                </a:ln>
                <a:solidFill>
                  <a:prstClr val="white"/>
                </a:solidFill>
                <a:effectLst/>
                <a:uLnTx/>
                <a:uFillTx/>
                <a:latin typeface="Verdana"/>
                <a:ea typeface="+mn-ea"/>
                <a:cs typeface="+mn-cs"/>
              </a:rPr>
              <a:t>Internal </a:t>
            </a:r>
            <a:r>
              <a:rPr kumimoji="0" lang="cs-CZ" sz="1693" b="0" i="0" u="none" strike="noStrike" kern="1200" cap="none" spc="0" normalizeH="0" baseline="0" noProof="0" dirty="0" err="1">
                <a:ln>
                  <a:noFill/>
                </a:ln>
                <a:solidFill>
                  <a:prstClr val="white"/>
                </a:solidFill>
                <a:effectLst/>
                <a:uLnTx/>
                <a:uFillTx/>
                <a:latin typeface="Verdana"/>
                <a:ea typeface="+mn-ea"/>
                <a:cs typeface="+mn-cs"/>
              </a:rPr>
              <a:t>Services</a:t>
            </a:r>
            <a:r>
              <a:rPr kumimoji="0" lang="en-US" sz="1693" b="0" i="0" u="none" strike="noStrike" kern="1200" cap="none" spc="0" normalizeH="0" baseline="0" noProof="0" dirty="0">
                <a:ln>
                  <a:noFill/>
                </a:ln>
                <a:solidFill>
                  <a:prstClr val="white"/>
                </a:solidFill>
                <a:effectLst/>
                <a:uLnTx/>
                <a:uFillTx/>
                <a:latin typeface="Verdana"/>
                <a:ea typeface="+mn-ea"/>
                <a:cs typeface="+mn-cs"/>
              </a:rPr>
              <a:t>		</a:t>
            </a:r>
          </a:p>
        </p:txBody>
      </p:sp>
      <p:sp>
        <p:nvSpPr>
          <p:cNvPr id="23" name="Rectangle 22"/>
          <p:cNvSpPr/>
          <p:nvPr/>
        </p:nvSpPr>
        <p:spPr>
          <a:xfrm>
            <a:off x="817213" y="6352488"/>
            <a:ext cx="8965416"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Verdana"/>
                <a:ea typeface="+mn-ea"/>
                <a:cs typeface="+mn-cs"/>
              </a:rPr>
              <a:t>For more information please </a:t>
            </a:r>
            <a:r>
              <a:rPr kumimoji="0" lang="en-US" sz="1600" b="0" i="1" u="none" strike="noStrike" kern="1200" cap="none" spc="0" normalizeH="0" baseline="0" noProof="0" dirty="0" smtClean="0">
                <a:ln>
                  <a:noFill/>
                </a:ln>
                <a:solidFill>
                  <a:prstClr val="white"/>
                </a:solidFill>
                <a:effectLst/>
                <a:uLnTx/>
                <a:uFillTx/>
                <a:latin typeface="Verdana"/>
                <a:ea typeface="+mn-ea"/>
                <a:cs typeface="+mn-cs"/>
              </a:rPr>
              <a:t>contact</a:t>
            </a:r>
            <a:r>
              <a:rPr kumimoji="0" lang="cs-CZ" sz="1600" b="0" i="1" u="none" strike="noStrike" kern="1200" cap="none" spc="0" normalizeH="0" baseline="0" noProof="0" dirty="0" smtClean="0">
                <a:ln>
                  <a:noFill/>
                </a:ln>
                <a:solidFill>
                  <a:prstClr val="white"/>
                </a:solidFill>
                <a:effectLst/>
                <a:uLnTx/>
                <a:uFillTx/>
                <a:latin typeface="Verdana"/>
                <a:ea typeface="+mn-ea"/>
                <a:cs typeface="+mn-cs"/>
              </a:rPr>
              <a:t> </a:t>
            </a:r>
            <a:r>
              <a:rPr kumimoji="0" lang="en-US" sz="1600" b="0" i="1" u="none" strike="noStrike" kern="1200" cap="none" spc="0" normalizeH="0" baseline="0" noProof="0" dirty="0" smtClean="0">
                <a:ln>
                  <a:noFill/>
                </a:ln>
                <a:solidFill>
                  <a:prstClr val="white"/>
                </a:solidFill>
                <a:effectLst/>
                <a:uLnTx/>
                <a:uFillTx/>
                <a:latin typeface="Verdana"/>
                <a:ea typeface="+mn-ea"/>
                <a:cs typeface="+mn-cs"/>
              </a:rPr>
              <a:t>our </a:t>
            </a:r>
            <a:r>
              <a:rPr kumimoji="0" lang="en-US" sz="1600" b="1" i="1" u="none" strike="noStrike" kern="1200" cap="none" spc="0" normalizeH="0" baseline="0" noProof="0" dirty="0">
                <a:ln>
                  <a:noFill/>
                </a:ln>
                <a:solidFill>
                  <a:srgbClr val="62B5E5"/>
                </a:solidFill>
                <a:effectLst/>
                <a:uLnTx/>
                <a:uFillTx/>
                <a:latin typeface="Verdana"/>
                <a:ea typeface="+mn-ea"/>
                <a:cs typeface="+mn-cs"/>
              </a:rPr>
              <a:t>recruitment </a:t>
            </a:r>
            <a:r>
              <a:rPr kumimoji="0" lang="en-US" sz="1600" b="1" i="1" u="none" strike="noStrike" kern="1200" cap="none" spc="0" normalizeH="0" baseline="0" noProof="0" dirty="0" smtClean="0">
                <a:ln>
                  <a:noFill/>
                </a:ln>
                <a:solidFill>
                  <a:srgbClr val="62B5E5"/>
                </a:solidFill>
                <a:effectLst/>
                <a:uLnTx/>
                <a:uFillTx/>
                <a:latin typeface="Verdana"/>
                <a:ea typeface="+mn-ea"/>
                <a:cs typeface="+mn-cs"/>
              </a:rPr>
              <a:t>team</a:t>
            </a:r>
            <a:endParaRPr kumimoji="0" lang="en-US" sz="1600" b="0" i="1" u="none" strike="noStrike" kern="1200" cap="none" spc="0" normalizeH="0" baseline="0" noProof="0" dirty="0">
              <a:ln>
                <a:noFill/>
              </a:ln>
              <a:solidFill>
                <a:prstClr val="white"/>
              </a:solidFill>
              <a:effectLst/>
              <a:uLnTx/>
              <a:uFillTx/>
              <a:latin typeface="Verdana"/>
              <a:ea typeface="+mn-ea"/>
              <a:cs typeface="+mn-cs"/>
            </a:endParaRPr>
          </a:p>
        </p:txBody>
      </p:sp>
      <p:sp>
        <p:nvSpPr>
          <p:cNvPr id="24" name="Freeform 430"/>
          <p:cNvSpPr>
            <a:spLocks noChangeAspect="1" noEditPoints="1"/>
          </p:cNvSpPr>
          <p:nvPr/>
        </p:nvSpPr>
        <p:spPr bwMode="auto">
          <a:xfrm>
            <a:off x="501651" y="6366345"/>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7736109" y="0"/>
            <a:ext cx="4464000" cy="6858000"/>
          </a:xfrm>
          <a:prstGeom prst="rect">
            <a:avLst/>
          </a:prstGeom>
        </p:spPr>
      </p:pic>
    </p:spTree>
    <p:extLst>
      <p:ext uri="{BB962C8B-B14F-4D97-AF65-F5344CB8AC3E}">
        <p14:creationId xmlns:p14="http://schemas.microsoft.com/office/powerpoint/2010/main" val="2831722237"/>
      </p:ext>
    </p:extLst>
  </p:cSld>
  <p:clrMapOvr>
    <a:masterClrMapping/>
  </p:clrMapOvr>
  <p:transition spd="slow" advClick="0" advTm="14000">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926942" y="6171894"/>
            <a:ext cx="10738008" cy="584775"/>
          </a:xfrm>
          <a:prstGeom prst="rect">
            <a:avLst/>
          </a:prstGeom>
        </p:spPr>
        <p:txBody>
          <a:bodyPr wrap="square">
            <a:spAutoFit/>
          </a:bodyPr>
          <a:lstStyle/>
          <a:p>
            <a:pPr marL="0" marR="0" lvl="0" indent="0" algn="l" defTabSz="914400" rtl="0" eaLnBrk="1" fontAlgn="auto" latinLnBrk="0" hangingPunct="1">
              <a:lnSpc>
                <a:spcPct val="100000"/>
              </a:lnSpc>
              <a:spcBef>
                <a:spcPts val="677"/>
              </a:spcBef>
              <a:spcAft>
                <a:spcPts val="0"/>
              </a:spcAft>
              <a:buClrTx/>
              <a:buSzPct val="100000"/>
              <a:buFontTx/>
              <a:buNone/>
              <a:tabLst/>
              <a:defRPr/>
            </a:pPr>
            <a:r>
              <a:rPr kumimoji="0" lang="en-US" sz="1600" b="0" i="1" u="none" strike="noStrike" kern="1200" cap="none" spc="0" normalizeH="0" baseline="0" noProof="0" dirty="0" smtClean="0">
                <a:ln>
                  <a:noFill/>
                </a:ln>
                <a:solidFill>
                  <a:srgbClr val="FFFFFF"/>
                </a:solidFill>
                <a:effectLst/>
                <a:uLnTx/>
                <a:uFillTx/>
                <a:latin typeface="Verdana"/>
                <a:ea typeface="+mn-ea"/>
                <a:cs typeface="+mn-cs"/>
              </a:rPr>
              <a:t>For more information please reach out to </a:t>
            </a:r>
            <a:r>
              <a:rPr kumimoji="0" lang="cs-CZ" sz="1600" b="1" i="1" u="none" strike="noStrike" kern="1200" cap="none" spc="0" normalizeH="0" baseline="0" noProof="0" dirty="0" smtClean="0">
                <a:ln>
                  <a:noFill/>
                </a:ln>
                <a:solidFill>
                  <a:srgbClr val="62B5E5"/>
                </a:solidFill>
                <a:effectLst/>
                <a:uLnTx/>
                <a:uFillTx/>
                <a:latin typeface="Verdana"/>
                <a:ea typeface="+mn-ea"/>
                <a:cs typeface="+mn-cs"/>
              </a:rPr>
              <a:t>Erika Sanderova</a:t>
            </a:r>
            <a:r>
              <a:rPr kumimoji="0" lang="en-US" sz="1600" b="1" i="1" u="none" strike="noStrike" kern="1200" cap="none" spc="0" normalizeH="0" baseline="0" noProof="0" dirty="0" smtClean="0">
                <a:ln>
                  <a:noFill/>
                </a:ln>
                <a:solidFill>
                  <a:srgbClr val="0076A8"/>
                </a:solidFill>
                <a:effectLst/>
                <a:uLnTx/>
                <a:uFillTx/>
                <a:latin typeface="Verdana"/>
                <a:ea typeface="+mn-ea"/>
                <a:cs typeface="+mn-cs"/>
              </a:rPr>
              <a:t/>
            </a:r>
            <a:br>
              <a:rPr kumimoji="0" lang="en-US" sz="1600" b="1" i="1" u="none" strike="noStrike" kern="1200" cap="none" spc="0" normalizeH="0" baseline="0" noProof="0" dirty="0" smtClean="0">
                <a:ln>
                  <a:noFill/>
                </a:ln>
                <a:solidFill>
                  <a:srgbClr val="0076A8"/>
                </a:solidFill>
                <a:effectLst/>
                <a:uLnTx/>
                <a:uFillTx/>
                <a:latin typeface="Verdana"/>
                <a:ea typeface="+mn-ea"/>
                <a:cs typeface="+mn-cs"/>
              </a:rPr>
            </a:br>
            <a:endParaRPr kumimoji="0" lang="en-US" sz="1600" b="1" i="1" u="none" strike="noStrike" kern="1200" cap="none" spc="0" normalizeH="0" baseline="0" noProof="0" dirty="0">
              <a:ln>
                <a:noFill/>
              </a:ln>
              <a:solidFill>
                <a:srgbClr val="0076A8"/>
              </a:solidFill>
              <a:effectLst/>
              <a:uLnTx/>
              <a:uFillTx/>
              <a:latin typeface="Verdana"/>
              <a:ea typeface="+mn-ea"/>
              <a:cs typeface="+mn-cs"/>
            </a:endParaRPr>
          </a:p>
        </p:txBody>
      </p:sp>
      <p:sp>
        <p:nvSpPr>
          <p:cNvPr id="15" name="Freeform 430"/>
          <p:cNvSpPr>
            <a:spLocks noChangeAspect="1" noEditPoints="1"/>
          </p:cNvSpPr>
          <p:nvPr/>
        </p:nvSpPr>
        <p:spPr bwMode="auto">
          <a:xfrm>
            <a:off x="519939" y="6191847"/>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18" name="Title 3"/>
          <p:cNvSpPr txBox="1">
            <a:spLocks/>
          </p:cNvSpPr>
          <p:nvPr/>
        </p:nvSpPr>
        <p:spPr>
          <a:xfrm>
            <a:off x="424794" y="313925"/>
            <a:ext cx="11422289" cy="508977"/>
          </a:xfrm>
          <a:prstGeom prst="rect">
            <a:avLst/>
          </a:prstGeom>
        </p:spPr>
        <p:txBody>
          <a:bodyPr/>
          <a:lstStyle>
            <a:lvl1pPr algn="l" rtl="0" eaLnBrk="1" fontAlgn="base" hangingPunct="1">
              <a:spcBef>
                <a:spcPct val="0"/>
              </a:spcBef>
              <a:spcAft>
                <a:spcPct val="0"/>
              </a:spcAft>
              <a:defRPr sz="2000" kern="1200">
                <a:solidFill>
                  <a:schemeClr val="tx1"/>
                </a:solidFill>
                <a:latin typeface="+mj-lt"/>
                <a:ea typeface="+mj-ea"/>
                <a:cs typeface="+mj-cs"/>
              </a:defRPr>
            </a:lvl1pPr>
            <a:lvl2pPr algn="l" rtl="0" eaLnBrk="1" fontAlgn="base" hangingPunct="1">
              <a:spcBef>
                <a:spcPct val="0"/>
              </a:spcBef>
              <a:spcAft>
                <a:spcPct val="0"/>
              </a:spcAft>
              <a:defRPr sz="2000">
                <a:solidFill>
                  <a:schemeClr val="tx1"/>
                </a:solidFill>
                <a:latin typeface="Verdana" panose="020B0604030504040204" pitchFamily="34" charset="0"/>
              </a:defRPr>
            </a:lvl2pPr>
            <a:lvl3pPr algn="l" rtl="0" eaLnBrk="1" fontAlgn="base" hangingPunct="1">
              <a:spcBef>
                <a:spcPct val="0"/>
              </a:spcBef>
              <a:spcAft>
                <a:spcPct val="0"/>
              </a:spcAft>
              <a:defRPr sz="2000">
                <a:solidFill>
                  <a:schemeClr val="tx1"/>
                </a:solidFill>
                <a:latin typeface="Verdana" panose="020B0604030504040204" pitchFamily="34" charset="0"/>
              </a:defRPr>
            </a:lvl3pPr>
            <a:lvl4pPr algn="l" rtl="0" eaLnBrk="1" fontAlgn="base" hangingPunct="1">
              <a:spcBef>
                <a:spcPct val="0"/>
              </a:spcBef>
              <a:spcAft>
                <a:spcPct val="0"/>
              </a:spcAft>
              <a:defRPr sz="2000">
                <a:solidFill>
                  <a:schemeClr val="tx1"/>
                </a:solidFill>
                <a:latin typeface="Verdana" panose="020B0604030504040204" pitchFamily="34" charset="0"/>
              </a:defRPr>
            </a:lvl4pPr>
            <a:lvl5pPr algn="l" rtl="0" eaLnBrk="1" fontAlgn="base" hangingPunct="1">
              <a:spcBef>
                <a:spcPct val="0"/>
              </a:spcBef>
              <a:spcAft>
                <a:spcPct val="0"/>
              </a:spcAft>
              <a:defRPr sz="2000">
                <a:solidFill>
                  <a:schemeClr val="tx1"/>
                </a:solidFill>
                <a:latin typeface="Verdana" panose="020B0604030504040204" pitchFamily="34" charset="0"/>
              </a:defRPr>
            </a:lvl5pPr>
            <a:lvl6pPr marL="457200" algn="l" rtl="0" eaLnBrk="1" fontAlgn="base" hangingPunct="1">
              <a:spcBef>
                <a:spcPct val="0"/>
              </a:spcBef>
              <a:spcAft>
                <a:spcPct val="0"/>
              </a:spcAft>
              <a:defRPr sz="2000">
                <a:solidFill>
                  <a:schemeClr val="tx1"/>
                </a:solidFill>
                <a:latin typeface="Verdana" panose="020B0604030504040204" pitchFamily="34" charset="0"/>
              </a:defRPr>
            </a:lvl6pPr>
            <a:lvl7pPr marL="914400" algn="l" rtl="0" eaLnBrk="1" fontAlgn="base" hangingPunct="1">
              <a:spcBef>
                <a:spcPct val="0"/>
              </a:spcBef>
              <a:spcAft>
                <a:spcPct val="0"/>
              </a:spcAft>
              <a:defRPr sz="2000">
                <a:solidFill>
                  <a:schemeClr val="tx1"/>
                </a:solidFill>
                <a:latin typeface="Verdana" panose="020B0604030504040204" pitchFamily="34" charset="0"/>
              </a:defRPr>
            </a:lvl7pPr>
            <a:lvl8pPr marL="1371600" algn="l" rtl="0" eaLnBrk="1" fontAlgn="base" hangingPunct="1">
              <a:spcBef>
                <a:spcPct val="0"/>
              </a:spcBef>
              <a:spcAft>
                <a:spcPct val="0"/>
              </a:spcAft>
              <a:defRPr sz="2000">
                <a:solidFill>
                  <a:schemeClr val="tx1"/>
                </a:solidFill>
                <a:latin typeface="Verdana" panose="020B0604030504040204" pitchFamily="34" charset="0"/>
              </a:defRPr>
            </a:lvl8pPr>
            <a:lvl9pPr marL="1828800" algn="l" rtl="0" eaLnBrk="1" fontAlgn="base" hangingPunct="1">
              <a:spcBef>
                <a:spcPct val="0"/>
              </a:spcBef>
              <a:spcAft>
                <a:spcPct val="0"/>
              </a:spcAft>
              <a:defRPr sz="2000">
                <a:solidFill>
                  <a:schemeClr val="tx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Verdana"/>
                <a:ea typeface="+mj-ea"/>
                <a:cs typeface="+mj-cs"/>
              </a:rPr>
              <a:t>Another </a:t>
            </a:r>
            <a:r>
              <a:rPr kumimoji="0" lang="cs-CZ" sz="3200" b="1" i="0" u="none" strike="noStrike" kern="1200" cap="none" spc="0" normalizeH="0" baseline="0" noProof="0" dirty="0" err="1" smtClean="0">
                <a:ln>
                  <a:noFill/>
                </a:ln>
                <a:solidFill>
                  <a:prstClr val="white"/>
                </a:solidFill>
                <a:effectLst/>
                <a:uLnTx/>
                <a:uFillTx/>
                <a:latin typeface="Verdana"/>
                <a:ea typeface="+mj-ea"/>
                <a:cs typeface="+mj-cs"/>
              </a:rPr>
              <a:t>successfull</a:t>
            </a:r>
            <a:r>
              <a:rPr kumimoji="0" lang="cs-CZ" sz="3200" b="1" i="0" u="none" strike="noStrike" kern="1200" cap="none" spc="0" normalizeH="0" baseline="0" noProof="0" dirty="0" smtClean="0">
                <a:ln>
                  <a:noFill/>
                </a:ln>
                <a:solidFill>
                  <a:prstClr val="white"/>
                </a:solidFill>
                <a:effectLst/>
                <a:uLnTx/>
                <a:uFillTx/>
                <a:latin typeface="Verdana"/>
                <a:ea typeface="+mj-ea"/>
                <a:cs typeface="+mj-cs"/>
              </a:rPr>
              <a:t> </a:t>
            </a:r>
            <a:r>
              <a:rPr kumimoji="0" lang="en-US" sz="3200" b="1" i="0" u="none" strike="noStrike" kern="1200" cap="none" spc="0" normalizeH="0" baseline="0" noProof="0" dirty="0" smtClean="0">
                <a:ln>
                  <a:noFill/>
                </a:ln>
                <a:solidFill>
                  <a:prstClr val="white"/>
                </a:solidFill>
                <a:effectLst/>
                <a:uLnTx/>
                <a:uFillTx/>
                <a:latin typeface="Verdana"/>
                <a:ea typeface="+mj-ea"/>
                <a:cs typeface="+mj-cs"/>
              </a:rPr>
              <a:t>VAT seminar</a:t>
            </a:r>
            <a:br>
              <a:rPr kumimoji="0" lang="en-US" sz="3200" b="1" i="0" u="none" strike="noStrike" kern="1200" cap="none" spc="0" normalizeH="0" baseline="0" noProof="0" dirty="0" smtClean="0">
                <a:ln>
                  <a:noFill/>
                </a:ln>
                <a:solidFill>
                  <a:prstClr val="white"/>
                </a:solidFill>
                <a:effectLst/>
                <a:uLnTx/>
                <a:uFillTx/>
                <a:latin typeface="Verdana"/>
                <a:ea typeface="+mj-ea"/>
                <a:cs typeface="+mj-cs"/>
              </a:rPr>
            </a:br>
            <a:r>
              <a:rPr kumimoji="0" lang="en-US" sz="3200" b="1" i="0" u="none" strike="noStrike" kern="1200" cap="none" spc="0" normalizeH="0" baseline="0" noProof="0" dirty="0" smtClean="0">
                <a:ln>
                  <a:noFill/>
                </a:ln>
                <a:solidFill>
                  <a:prstClr val="white"/>
                </a:solidFill>
                <a:effectLst/>
                <a:uLnTx/>
                <a:uFillTx/>
                <a:latin typeface="Verdana"/>
                <a:ea typeface="+mj-ea"/>
                <a:cs typeface="+mj-cs"/>
              </a:rPr>
              <a:t>		</a:t>
            </a:r>
            <a:r>
              <a:rPr kumimoji="0" lang="en-US" sz="3200" b="1" i="0" u="none" strike="noStrike" kern="1200" cap="none" spc="0" normalizeH="0" baseline="0" noProof="0" dirty="0">
                <a:ln>
                  <a:noFill/>
                </a:ln>
                <a:solidFill>
                  <a:srgbClr val="62B5E5"/>
                </a:solidFill>
                <a:effectLst/>
                <a:uLnTx/>
                <a:uFillTx/>
                <a:latin typeface="Verdana"/>
                <a:ea typeface="+mj-ea"/>
                <a:cs typeface="+mj-cs"/>
              </a:rPr>
              <a:t> </a:t>
            </a:r>
            <a:r>
              <a:rPr kumimoji="0" lang="cs-CZ" sz="3200" b="1" i="0" u="none" strike="noStrike" kern="1200" cap="none" spc="0" normalizeH="0" baseline="0" noProof="0" dirty="0" smtClean="0">
                <a:ln>
                  <a:noFill/>
                </a:ln>
                <a:solidFill>
                  <a:srgbClr val="62B5E5"/>
                </a:solidFill>
                <a:effectLst/>
                <a:uLnTx/>
                <a:uFillTx/>
                <a:latin typeface="Verdana"/>
                <a:ea typeface="+mj-ea"/>
                <a:cs typeface="+mj-cs"/>
              </a:rPr>
              <a:t>               </a:t>
            </a:r>
            <a:r>
              <a:rPr kumimoji="0" lang="en-US" sz="3200" b="1" i="0" u="none" strike="noStrike" kern="1200" cap="none" spc="0" normalizeH="0" baseline="0" noProof="0" dirty="0">
                <a:ln>
                  <a:noFill/>
                </a:ln>
                <a:solidFill>
                  <a:srgbClr val="62B5E5"/>
                </a:solidFill>
                <a:effectLst/>
                <a:uLnTx/>
                <a:uFillTx/>
                <a:latin typeface="Verdana"/>
                <a:ea typeface="+mj-ea"/>
                <a:cs typeface="+mj-cs"/>
              </a:rPr>
              <a:t> </a:t>
            </a:r>
            <a:endParaRPr kumimoji="0" lang="en-US" sz="3200" b="0" i="0" u="none" strike="noStrike" kern="1200" cap="none" spc="0" normalizeH="0" baseline="0" noProof="0" dirty="0">
              <a:ln>
                <a:noFill/>
              </a:ln>
              <a:solidFill>
                <a:prstClr val="white"/>
              </a:solidFill>
              <a:effectLst/>
              <a:uLnTx/>
              <a:uFillTx/>
              <a:latin typeface="Verdana"/>
              <a:ea typeface="+mj-ea"/>
              <a:cs typeface="+mj-cs"/>
            </a:endParaRPr>
          </a:p>
        </p:txBody>
      </p:sp>
      <p:cxnSp>
        <p:nvCxnSpPr>
          <p:cNvPr id="12" name="Straight Connector 11"/>
          <p:cNvCxnSpPr/>
          <p:nvPr/>
        </p:nvCxnSpPr>
        <p:spPr>
          <a:xfrm>
            <a:off x="519939" y="1401008"/>
            <a:ext cx="11232000" cy="0"/>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01649" y="1561899"/>
            <a:ext cx="7062933" cy="3708708"/>
          </a:xfrm>
          <a:prstGeom prst="rect">
            <a:avLst/>
          </a:prstGeom>
        </p:spPr>
        <p:txBody>
          <a:bodyPr wrap="square">
            <a:spAutoFit/>
          </a:bodyPr>
          <a:lstStyle/>
          <a:p>
            <a:pPr marL="0" marR="0" lvl="0" indent="0" algn="l" defTabSz="895350" rtl="0" eaLnBrk="1" fontAlgn="auto" latinLnBrk="0" hangingPunct="1">
              <a:lnSpc>
                <a:spcPct val="100000"/>
              </a:lnSpc>
              <a:spcBef>
                <a:spcPts val="0"/>
              </a:spcBef>
              <a:spcAft>
                <a:spcPts val="180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Verdana"/>
                <a:ea typeface="+mn-ea"/>
                <a:cs typeface="+mn-cs"/>
              </a:rPr>
              <a:t>This year’s event saw the participation of more than 100 clients from among various economic sectors</a:t>
            </a:r>
            <a:r>
              <a:rPr kumimoji="0" lang="en-US" sz="2200" b="0" i="0" u="none" strike="noStrike" kern="1200" cap="none" spc="0" normalizeH="0" baseline="0" noProof="0" dirty="0" smtClean="0">
                <a:ln>
                  <a:noFill/>
                </a:ln>
                <a:solidFill>
                  <a:prstClr val="white"/>
                </a:solidFill>
                <a:effectLst/>
                <a:uLnTx/>
                <a:uFillTx/>
                <a:latin typeface="Verdana"/>
                <a:ea typeface="+mn-ea"/>
                <a:cs typeface="+mn-cs"/>
              </a:rPr>
              <a:t>.</a:t>
            </a:r>
            <a:r>
              <a:rPr kumimoji="0" lang="cs-CZ" sz="2200" b="0" i="0" u="none" strike="noStrike" kern="1200" cap="none" spc="0" normalizeH="0" baseline="0" noProof="0" dirty="0" smtClean="0">
                <a:ln>
                  <a:noFill/>
                </a:ln>
                <a:solidFill>
                  <a:prstClr val="white"/>
                </a:solidFill>
                <a:effectLst/>
                <a:uLnTx/>
                <a:uFillTx/>
                <a:latin typeface="Verdana"/>
                <a:ea typeface="+mn-ea"/>
                <a:cs typeface="+mn-cs"/>
              </a:rPr>
              <a:t> </a:t>
            </a:r>
            <a:r>
              <a:rPr kumimoji="0" lang="cs-CZ" sz="2200" b="0" i="0" u="none" strike="noStrike" kern="1200" cap="none" spc="0" normalizeH="0" baseline="0" noProof="0" dirty="0" err="1" smtClean="0">
                <a:ln>
                  <a:noFill/>
                </a:ln>
                <a:solidFill>
                  <a:prstClr val="white"/>
                </a:solidFill>
                <a:effectLst/>
                <a:uLnTx/>
                <a:uFillTx/>
                <a:latin typeface="Verdana"/>
                <a:ea typeface="+mn-ea"/>
                <a:cs typeface="+mn-cs"/>
              </a:rPr>
              <a:t>It</a:t>
            </a:r>
            <a:r>
              <a:rPr kumimoji="0" lang="cs-CZ" sz="2200" b="0" i="0" u="none" strike="noStrike" kern="1200" cap="none" spc="0" normalizeH="0" baseline="0" noProof="0" dirty="0" smtClean="0">
                <a:ln>
                  <a:noFill/>
                </a:ln>
                <a:solidFill>
                  <a:prstClr val="white"/>
                </a:solidFill>
                <a:effectLst/>
                <a:uLnTx/>
                <a:uFillTx/>
                <a:latin typeface="Verdana"/>
                <a:ea typeface="+mn-ea"/>
                <a:cs typeface="+mn-cs"/>
              </a:rPr>
              <a:t> </a:t>
            </a:r>
            <a:r>
              <a:rPr kumimoji="0" lang="cs-CZ" sz="2200" b="0" i="0" u="none" strike="noStrike" kern="1200" cap="none" spc="0" normalizeH="0" baseline="0" noProof="0" dirty="0" err="1" smtClean="0">
                <a:ln>
                  <a:noFill/>
                </a:ln>
                <a:solidFill>
                  <a:prstClr val="white"/>
                </a:solidFill>
                <a:effectLst/>
                <a:uLnTx/>
                <a:uFillTx/>
                <a:latin typeface="Verdana"/>
                <a:ea typeface="+mn-ea"/>
                <a:cs typeface="+mn-cs"/>
              </a:rPr>
              <a:t>took</a:t>
            </a:r>
            <a:r>
              <a:rPr kumimoji="0" lang="cs-CZ" sz="2200" b="0" i="0" u="none" strike="noStrike" kern="1200" cap="none" spc="0" normalizeH="0" baseline="0" noProof="0" dirty="0">
                <a:ln>
                  <a:noFill/>
                </a:ln>
                <a:solidFill>
                  <a:prstClr val="white"/>
                </a:solidFill>
                <a:effectLst/>
                <a:uLnTx/>
                <a:uFillTx/>
                <a:latin typeface="Verdana"/>
                <a:ea typeface="+mn-ea"/>
                <a:cs typeface="+mn-cs"/>
              </a:rPr>
              <a:t> place </a:t>
            </a:r>
            <a:r>
              <a:rPr kumimoji="0" lang="cs-CZ" sz="2200" b="0" i="0" u="none" strike="noStrike" kern="1200" cap="none" spc="0" normalizeH="0" baseline="0" noProof="0" dirty="0" smtClean="0">
                <a:ln>
                  <a:noFill/>
                </a:ln>
                <a:solidFill>
                  <a:prstClr val="white"/>
                </a:solidFill>
                <a:effectLst/>
                <a:uLnTx/>
                <a:uFillTx/>
                <a:latin typeface="Verdana"/>
                <a:ea typeface="+mn-ea"/>
                <a:cs typeface="+mn-cs"/>
              </a:rPr>
              <a:t>on 16 </a:t>
            </a:r>
            <a:r>
              <a:rPr kumimoji="0" lang="cs-CZ" sz="2200" b="0" i="0" u="none" strike="noStrike" kern="1200" cap="none" spc="0" normalizeH="0" baseline="0" noProof="0" dirty="0" err="1">
                <a:ln>
                  <a:noFill/>
                </a:ln>
                <a:solidFill>
                  <a:prstClr val="white"/>
                </a:solidFill>
                <a:effectLst/>
                <a:uLnTx/>
                <a:uFillTx/>
                <a:latin typeface="Verdana"/>
                <a:ea typeface="+mn-ea"/>
                <a:cs typeface="+mn-cs"/>
              </a:rPr>
              <a:t>October</a:t>
            </a:r>
            <a:r>
              <a:rPr kumimoji="0" lang="cs-CZ" sz="2200" b="0" i="0" u="none" strike="noStrike" kern="1200" cap="none" spc="0" normalizeH="0" baseline="0" noProof="0" dirty="0">
                <a:ln>
                  <a:noFill/>
                </a:ln>
                <a:solidFill>
                  <a:prstClr val="white"/>
                </a:solidFill>
                <a:effectLst/>
                <a:uLnTx/>
                <a:uFillTx/>
                <a:latin typeface="Verdana"/>
                <a:ea typeface="+mn-ea"/>
                <a:cs typeface="+mn-cs"/>
              </a:rPr>
              <a:t> </a:t>
            </a:r>
            <a:r>
              <a:rPr kumimoji="0" lang="cs-CZ" sz="2200" b="0" i="0" u="none" strike="noStrike" kern="1200" cap="none" spc="0" normalizeH="0" baseline="0" noProof="0" dirty="0" smtClean="0">
                <a:ln>
                  <a:noFill/>
                </a:ln>
                <a:solidFill>
                  <a:prstClr val="white"/>
                </a:solidFill>
                <a:effectLst/>
                <a:uLnTx/>
                <a:uFillTx/>
                <a:latin typeface="Verdana"/>
                <a:ea typeface="+mn-ea"/>
                <a:cs typeface="+mn-cs"/>
              </a:rPr>
              <a:t>2017 in </a:t>
            </a:r>
            <a:r>
              <a:rPr kumimoji="0" lang="cs-CZ" sz="2200" b="0" i="0" u="none" strike="noStrike" kern="1200" cap="none" spc="0" normalizeH="0" baseline="0" noProof="0" dirty="0">
                <a:ln>
                  <a:noFill/>
                </a:ln>
                <a:solidFill>
                  <a:prstClr val="white"/>
                </a:solidFill>
                <a:effectLst/>
                <a:uLnTx/>
                <a:uFillTx/>
                <a:latin typeface="Verdana"/>
                <a:ea typeface="+mn-ea"/>
                <a:cs typeface="+mn-cs"/>
              </a:rPr>
              <a:t>Hotel </a:t>
            </a:r>
            <a:r>
              <a:rPr kumimoji="0" lang="cs-CZ" sz="2200" b="0" i="0" u="none" strike="noStrike" kern="1200" cap="none" spc="0" normalizeH="0" baseline="0" noProof="0" dirty="0" err="1">
                <a:ln>
                  <a:noFill/>
                </a:ln>
                <a:solidFill>
                  <a:prstClr val="white"/>
                </a:solidFill>
                <a:effectLst/>
                <a:uLnTx/>
                <a:uFillTx/>
                <a:latin typeface="Verdana"/>
                <a:ea typeface="+mn-ea"/>
                <a:cs typeface="+mn-cs"/>
              </a:rPr>
              <a:t>Grandior</a:t>
            </a:r>
            <a:r>
              <a:rPr kumimoji="0" lang="cs-CZ" sz="2200" b="0" i="0" u="none" strike="noStrike" kern="1200" cap="none" spc="0" normalizeH="0" baseline="0" noProof="0" dirty="0">
                <a:ln>
                  <a:noFill/>
                </a:ln>
                <a:solidFill>
                  <a:prstClr val="white"/>
                </a:solidFill>
                <a:effectLst/>
                <a:uLnTx/>
                <a:uFillTx/>
                <a:latin typeface="Verdana"/>
                <a:ea typeface="+mn-ea"/>
                <a:cs typeface="+mn-cs"/>
              </a:rPr>
              <a:t>, Prague </a:t>
            </a:r>
            <a:r>
              <a:rPr kumimoji="0" lang="cs-CZ" sz="2200" b="0" i="0" u="none" strike="noStrike" kern="1200" cap="none" spc="0" normalizeH="0" baseline="0" noProof="0" dirty="0" smtClean="0">
                <a:ln>
                  <a:noFill/>
                </a:ln>
                <a:solidFill>
                  <a:prstClr val="white"/>
                </a:solidFill>
                <a:effectLst/>
                <a:uLnTx/>
                <a:uFillTx/>
                <a:latin typeface="Verdana"/>
                <a:ea typeface="+mn-ea"/>
                <a:cs typeface="+mn-cs"/>
              </a:rPr>
              <a:t>1,</a:t>
            </a:r>
            <a:endParaRPr kumimoji="0" lang="en-US" sz="2200" b="0" i="0" u="none" strike="noStrike" kern="1200" cap="none" spc="0" normalizeH="0" baseline="0" noProof="0" dirty="0">
              <a:ln>
                <a:noFill/>
              </a:ln>
              <a:solidFill>
                <a:prstClr val="white"/>
              </a:solidFill>
              <a:effectLst/>
              <a:uLnTx/>
              <a:uFillTx/>
              <a:latin typeface="Verdana"/>
              <a:ea typeface="+mn-ea"/>
              <a:cs typeface="+mn-cs"/>
            </a:endParaRPr>
          </a:p>
          <a:p>
            <a:pPr marL="0" marR="0" lvl="0" indent="0" algn="l" defTabSz="895350" rtl="0" eaLnBrk="1" fontAlgn="auto" latinLnBrk="0" hangingPunct="1">
              <a:lnSpc>
                <a:spcPct val="100000"/>
              </a:lnSpc>
              <a:spcBef>
                <a:spcPts val="0"/>
              </a:spcBef>
              <a:spcAft>
                <a:spcPts val="180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Verdana"/>
                <a:ea typeface="+mn-ea"/>
                <a:cs typeface="+mn-cs"/>
              </a:rPr>
              <a:t>During the afternoon workshops, our VAT team assisted the seminar participants with solving specific issues of their respective economic sectors. The individual approach, advice and other recommendations were highly appreciated by the participants.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92944" y="4032777"/>
            <a:ext cx="3475277" cy="2316851"/>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2945" y="1561899"/>
            <a:ext cx="3475277" cy="2316851"/>
          </a:xfrm>
          <a:prstGeom prst="rect">
            <a:avLst/>
          </a:prstGeom>
        </p:spPr>
      </p:pic>
    </p:spTree>
    <p:extLst>
      <p:ext uri="{BB962C8B-B14F-4D97-AF65-F5344CB8AC3E}">
        <p14:creationId xmlns:p14="http://schemas.microsoft.com/office/powerpoint/2010/main" val="2381533001"/>
      </p:ext>
    </p:extLst>
  </p:cSld>
  <p:clrMapOvr>
    <a:masterClrMapping/>
  </p:clrMapOvr>
  <p:transition spd="slow" advClick="0" advTm="14000">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1547" y="461687"/>
            <a:ext cx="10817235" cy="468894"/>
          </a:xfrm>
        </p:spPr>
        <p:txBody>
          <a:bodyPr>
            <a:noAutofit/>
          </a:bodyPr>
          <a:lstStyle/>
          <a:p>
            <a:pPr algn="l"/>
            <a:r>
              <a:rPr lang="en-US" sz="3600" b="1" dirty="0" smtClean="0">
                <a:solidFill>
                  <a:schemeClr val="bg1"/>
                </a:solidFill>
              </a:rPr>
              <a:t>Experience Management Consulting</a:t>
            </a:r>
          </a:p>
        </p:txBody>
      </p:sp>
      <p:sp>
        <p:nvSpPr>
          <p:cNvPr id="10" name="Subtitle 2"/>
          <p:cNvSpPr txBox="1">
            <a:spLocks/>
          </p:cNvSpPr>
          <p:nvPr/>
        </p:nvSpPr>
        <p:spPr>
          <a:xfrm>
            <a:off x="5471605" y="2905012"/>
            <a:ext cx="6282246" cy="3526817"/>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1200"/>
              </a:spcAft>
              <a:buClrTx/>
              <a:buSzTx/>
              <a:buFont typeface="Arial" panose="020B0604020202020204" pitchFamily="34" charset="0"/>
              <a:buNone/>
              <a:tabLst/>
              <a:defRPr/>
            </a:pPr>
            <a:r>
              <a:rPr kumimoji="0" lang="en-US" sz="2800" b="0" i="0" u="none" strike="noStrike" kern="1200" cap="none" spc="0" normalizeH="0" baseline="0" noProof="0" dirty="0" smtClean="0">
                <a:ln>
                  <a:noFill/>
                </a:ln>
                <a:solidFill>
                  <a:srgbClr val="62B5E5"/>
                </a:solidFill>
                <a:effectLst/>
                <a:uLnTx/>
                <a:uFillTx/>
                <a:latin typeface="Verdana"/>
                <a:ea typeface="+mn-ea"/>
                <a:cs typeface="+mn-cs"/>
              </a:rPr>
              <a:t>Students</a:t>
            </a:r>
            <a:r>
              <a:rPr kumimoji="0" lang="en-US" sz="2800" b="0" i="0" u="none" strike="noStrike" kern="1200" cap="none" spc="0" normalizeH="0" baseline="0" noProof="0" dirty="0" smtClean="0">
                <a:ln>
                  <a:noFill/>
                </a:ln>
                <a:solidFill>
                  <a:prstClr val="white"/>
                </a:solidFill>
                <a:effectLst/>
                <a:uLnTx/>
                <a:uFillTx/>
                <a:latin typeface="Verdana"/>
                <a:ea typeface="+mn-ea"/>
                <a:cs typeface="+mn-cs"/>
              </a:rPr>
              <a:t> became Deloitte consultants for a day!</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With guidance from mentors from the </a:t>
            </a:r>
            <a:r>
              <a:rPr kumimoji="0" lang="en-US" sz="2000" b="0" i="0" u="none" strike="noStrike" kern="1200" cap="none" spc="0" normalizeH="0" baseline="0" noProof="0" dirty="0" smtClean="0">
                <a:ln>
                  <a:noFill/>
                </a:ln>
                <a:solidFill>
                  <a:srgbClr val="62B5E5"/>
                </a:solidFill>
                <a:effectLst/>
                <a:uLnTx/>
                <a:uFillTx/>
                <a:latin typeface="Verdana"/>
                <a:ea typeface="+mn-ea"/>
                <a:cs typeface="+mn-cs"/>
              </a:rPr>
              <a:t>Finance Transformation team</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 students helped their client with strategic changes in production, process optimization and they proposed an implementation plan during a one day workshop.</a:t>
            </a:r>
            <a:endParaRPr kumimoji="0" lang="en-US" sz="2000" b="0" i="0" u="none" strike="noStrike" kern="1200" cap="none" spc="0" normalizeH="0" baseline="0" noProof="0" dirty="0">
              <a:ln>
                <a:noFill/>
              </a:ln>
              <a:solidFill>
                <a:prstClr val="white"/>
              </a:solidFill>
              <a:effectLst/>
              <a:uLnTx/>
              <a:uFillTx/>
              <a:latin typeface="Verdana"/>
              <a:ea typeface="+mn-ea"/>
              <a:cs typeface="+mn-cs"/>
            </a:endParaRPr>
          </a:p>
        </p:txBody>
      </p:sp>
      <p:sp>
        <p:nvSpPr>
          <p:cNvPr id="8" name="Freeform 805"/>
          <p:cNvSpPr>
            <a:spLocks noChangeAspect="1" noEditPoints="1"/>
          </p:cNvSpPr>
          <p:nvPr/>
        </p:nvSpPr>
        <p:spPr bwMode="auto">
          <a:xfrm>
            <a:off x="5474456" y="1443001"/>
            <a:ext cx="465709" cy="465709"/>
          </a:xfrm>
          <a:custGeom>
            <a:avLst/>
            <a:gdLst>
              <a:gd name="T0" fmla="*/ 309 w 512"/>
              <a:gd name="T1" fmla="*/ 149 h 512"/>
              <a:gd name="T2" fmla="*/ 202 w 512"/>
              <a:gd name="T3" fmla="*/ 149 h 512"/>
              <a:gd name="T4" fmla="*/ 181 w 512"/>
              <a:gd name="T5" fmla="*/ 138 h 512"/>
              <a:gd name="T6" fmla="*/ 373 w 512"/>
              <a:gd name="T7" fmla="*/ 373 h 512"/>
              <a:gd name="T8" fmla="*/ 330 w 512"/>
              <a:gd name="T9" fmla="*/ 149 h 512"/>
              <a:gd name="T10" fmla="*/ 170 w 512"/>
              <a:gd name="T11" fmla="*/ 320 h 512"/>
              <a:gd name="T12" fmla="*/ 170 w 512"/>
              <a:gd name="T13" fmla="*/ 298 h 512"/>
              <a:gd name="T14" fmla="*/ 181 w 512"/>
              <a:gd name="T15" fmla="*/ 288 h 512"/>
              <a:gd name="T16" fmla="*/ 160 w 512"/>
              <a:gd name="T17" fmla="*/ 245 h 512"/>
              <a:gd name="T18" fmla="*/ 170 w 512"/>
              <a:gd name="T19" fmla="*/ 256 h 512"/>
              <a:gd name="T20" fmla="*/ 170 w 512"/>
              <a:gd name="T21" fmla="*/ 192 h 512"/>
              <a:gd name="T22" fmla="*/ 213 w 512"/>
              <a:gd name="T23" fmla="*/ 341 h 512"/>
              <a:gd name="T24" fmla="*/ 224 w 512"/>
              <a:gd name="T25" fmla="*/ 330 h 512"/>
              <a:gd name="T26" fmla="*/ 202 w 512"/>
              <a:gd name="T27" fmla="*/ 288 h 512"/>
              <a:gd name="T28" fmla="*/ 213 w 512"/>
              <a:gd name="T29" fmla="*/ 298 h 512"/>
              <a:gd name="T30" fmla="*/ 213 w 512"/>
              <a:gd name="T31" fmla="*/ 234 h 512"/>
              <a:gd name="T32" fmla="*/ 213 w 512"/>
              <a:gd name="T33" fmla="*/ 213 h 512"/>
              <a:gd name="T34" fmla="*/ 224 w 512"/>
              <a:gd name="T35" fmla="*/ 202 h 512"/>
              <a:gd name="T36" fmla="*/ 245 w 512"/>
              <a:gd name="T37" fmla="*/ 330 h 512"/>
              <a:gd name="T38" fmla="*/ 256 w 512"/>
              <a:gd name="T39" fmla="*/ 341 h 512"/>
              <a:gd name="T40" fmla="*/ 256 w 512"/>
              <a:gd name="T41" fmla="*/ 277 h 512"/>
              <a:gd name="T42" fmla="*/ 256 w 512"/>
              <a:gd name="T43" fmla="*/ 256 h 512"/>
              <a:gd name="T44" fmla="*/ 266 w 512"/>
              <a:gd name="T45" fmla="*/ 245 h 512"/>
              <a:gd name="T46" fmla="*/ 245 w 512"/>
              <a:gd name="T47" fmla="*/ 202 h 512"/>
              <a:gd name="T48" fmla="*/ 256 w 512"/>
              <a:gd name="T49" fmla="*/ 213 h 512"/>
              <a:gd name="T50" fmla="*/ 298 w 512"/>
              <a:gd name="T51" fmla="*/ 320 h 512"/>
              <a:gd name="T52" fmla="*/ 298 w 512"/>
              <a:gd name="T53" fmla="*/ 298 h 512"/>
              <a:gd name="T54" fmla="*/ 309 w 512"/>
              <a:gd name="T55" fmla="*/ 288 h 512"/>
              <a:gd name="T56" fmla="*/ 288 w 512"/>
              <a:gd name="T57" fmla="*/ 245 h 512"/>
              <a:gd name="T58" fmla="*/ 298 w 512"/>
              <a:gd name="T59" fmla="*/ 256 h 512"/>
              <a:gd name="T60" fmla="*/ 298 w 512"/>
              <a:gd name="T61" fmla="*/ 192 h 512"/>
              <a:gd name="T62" fmla="*/ 341 w 512"/>
              <a:gd name="T63" fmla="*/ 298 h 512"/>
              <a:gd name="T64" fmla="*/ 352 w 512"/>
              <a:gd name="T65" fmla="*/ 288 h 512"/>
              <a:gd name="T66" fmla="*/ 330 w 512"/>
              <a:gd name="T67" fmla="*/ 245 h 512"/>
              <a:gd name="T68" fmla="*/ 341 w 512"/>
              <a:gd name="T69" fmla="*/ 256 h 512"/>
              <a:gd name="T70" fmla="*/ 341 w 512"/>
              <a:gd name="T71" fmla="*/ 213 h 512"/>
              <a:gd name="T72" fmla="*/ 256 w 512"/>
              <a:gd name="T73" fmla="*/ 0 h 512"/>
              <a:gd name="T74" fmla="*/ 512 w 512"/>
              <a:gd name="T75" fmla="*/ 256 h 512"/>
              <a:gd name="T76" fmla="*/ 384 w 512"/>
              <a:gd name="T77" fmla="*/ 394 h 512"/>
              <a:gd name="T78" fmla="*/ 117 w 512"/>
              <a:gd name="T79" fmla="*/ 128 h 512"/>
              <a:gd name="T80" fmla="*/ 181 w 512"/>
              <a:gd name="T81" fmla="*/ 106 h 512"/>
              <a:gd name="T82" fmla="*/ 202 w 512"/>
              <a:gd name="T83" fmla="*/ 117 h 512"/>
              <a:gd name="T84" fmla="*/ 320 w 512"/>
              <a:gd name="T85" fmla="*/ 96 h 512"/>
              <a:gd name="T86" fmla="*/ 384 w 512"/>
              <a:gd name="T87" fmla="*/ 1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330" y="149"/>
                </a:moveTo>
                <a:cubicBezTo>
                  <a:pt x="330" y="155"/>
                  <a:pt x="326" y="160"/>
                  <a:pt x="320" y="160"/>
                </a:cubicBezTo>
                <a:cubicBezTo>
                  <a:pt x="314" y="160"/>
                  <a:pt x="309" y="155"/>
                  <a:pt x="309" y="149"/>
                </a:cubicBezTo>
                <a:cubicBezTo>
                  <a:pt x="309" y="138"/>
                  <a:pt x="309" y="138"/>
                  <a:pt x="309" y="138"/>
                </a:cubicBezTo>
                <a:cubicBezTo>
                  <a:pt x="202" y="138"/>
                  <a:pt x="202" y="138"/>
                  <a:pt x="202" y="138"/>
                </a:cubicBezTo>
                <a:cubicBezTo>
                  <a:pt x="202" y="149"/>
                  <a:pt x="202" y="149"/>
                  <a:pt x="202" y="149"/>
                </a:cubicBezTo>
                <a:cubicBezTo>
                  <a:pt x="202" y="155"/>
                  <a:pt x="198" y="160"/>
                  <a:pt x="192" y="160"/>
                </a:cubicBezTo>
                <a:cubicBezTo>
                  <a:pt x="186" y="160"/>
                  <a:pt x="181" y="155"/>
                  <a:pt x="181" y="149"/>
                </a:cubicBezTo>
                <a:cubicBezTo>
                  <a:pt x="181" y="138"/>
                  <a:pt x="181" y="138"/>
                  <a:pt x="181" y="138"/>
                </a:cubicBezTo>
                <a:cubicBezTo>
                  <a:pt x="138" y="138"/>
                  <a:pt x="138" y="138"/>
                  <a:pt x="138" y="138"/>
                </a:cubicBezTo>
                <a:cubicBezTo>
                  <a:pt x="138" y="373"/>
                  <a:pt x="138" y="373"/>
                  <a:pt x="138" y="373"/>
                </a:cubicBezTo>
                <a:cubicBezTo>
                  <a:pt x="373" y="373"/>
                  <a:pt x="373" y="373"/>
                  <a:pt x="373" y="373"/>
                </a:cubicBezTo>
                <a:cubicBezTo>
                  <a:pt x="373" y="138"/>
                  <a:pt x="373" y="138"/>
                  <a:pt x="373" y="138"/>
                </a:cubicBezTo>
                <a:cubicBezTo>
                  <a:pt x="330" y="138"/>
                  <a:pt x="330" y="138"/>
                  <a:pt x="330" y="138"/>
                </a:cubicBezTo>
                <a:lnTo>
                  <a:pt x="330" y="149"/>
                </a:lnTo>
                <a:close/>
                <a:moveTo>
                  <a:pt x="170" y="341"/>
                </a:moveTo>
                <a:cubicBezTo>
                  <a:pt x="164" y="341"/>
                  <a:pt x="160" y="336"/>
                  <a:pt x="160" y="330"/>
                </a:cubicBezTo>
                <a:cubicBezTo>
                  <a:pt x="160" y="324"/>
                  <a:pt x="164" y="320"/>
                  <a:pt x="170" y="320"/>
                </a:cubicBezTo>
                <a:cubicBezTo>
                  <a:pt x="176" y="320"/>
                  <a:pt x="181" y="324"/>
                  <a:pt x="181" y="330"/>
                </a:cubicBezTo>
                <a:cubicBezTo>
                  <a:pt x="181" y="336"/>
                  <a:pt x="176" y="341"/>
                  <a:pt x="170" y="341"/>
                </a:cubicBezTo>
                <a:close/>
                <a:moveTo>
                  <a:pt x="170" y="298"/>
                </a:moveTo>
                <a:cubicBezTo>
                  <a:pt x="164" y="298"/>
                  <a:pt x="160" y="294"/>
                  <a:pt x="160" y="288"/>
                </a:cubicBezTo>
                <a:cubicBezTo>
                  <a:pt x="160" y="282"/>
                  <a:pt x="164" y="277"/>
                  <a:pt x="170" y="277"/>
                </a:cubicBezTo>
                <a:cubicBezTo>
                  <a:pt x="176" y="277"/>
                  <a:pt x="181" y="282"/>
                  <a:pt x="181" y="288"/>
                </a:cubicBezTo>
                <a:cubicBezTo>
                  <a:pt x="181" y="294"/>
                  <a:pt x="176" y="298"/>
                  <a:pt x="170" y="298"/>
                </a:cubicBezTo>
                <a:close/>
                <a:moveTo>
                  <a:pt x="170" y="256"/>
                </a:moveTo>
                <a:cubicBezTo>
                  <a:pt x="164" y="256"/>
                  <a:pt x="160" y="251"/>
                  <a:pt x="160" y="245"/>
                </a:cubicBezTo>
                <a:cubicBezTo>
                  <a:pt x="160" y="239"/>
                  <a:pt x="164" y="234"/>
                  <a:pt x="170" y="234"/>
                </a:cubicBezTo>
                <a:cubicBezTo>
                  <a:pt x="176" y="234"/>
                  <a:pt x="181" y="239"/>
                  <a:pt x="181" y="245"/>
                </a:cubicBezTo>
                <a:cubicBezTo>
                  <a:pt x="181" y="251"/>
                  <a:pt x="176" y="256"/>
                  <a:pt x="170" y="256"/>
                </a:cubicBezTo>
                <a:close/>
                <a:moveTo>
                  <a:pt x="170" y="213"/>
                </a:moveTo>
                <a:cubicBezTo>
                  <a:pt x="164" y="213"/>
                  <a:pt x="160" y="208"/>
                  <a:pt x="160" y="202"/>
                </a:cubicBezTo>
                <a:cubicBezTo>
                  <a:pt x="160" y="196"/>
                  <a:pt x="164" y="192"/>
                  <a:pt x="170" y="192"/>
                </a:cubicBezTo>
                <a:cubicBezTo>
                  <a:pt x="176" y="192"/>
                  <a:pt x="181" y="196"/>
                  <a:pt x="181" y="202"/>
                </a:cubicBezTo>
                <a:cubicBezTo>
                  <a:pt x="181" y="208"/>
                  <a:pt x="176" y="213"/>
                  <a:pt x="170" y="213"/>
                </a:cubicBezTo>
                <a:close/>
                <a:moveTo>
                  <a:pt x="213" y="341"/>
                </a:moveTo>
                <a:cubicBezTo>
                  <a:pt x="207" y="341"/>
                  <a:pt x="202" y="336"/>
                  <a:pt x="202" y="330"/>
                </a:cubicBezTo>
                <a:cubicBezTo>
                  <a:pt x="202" y="324"/>
                  <a:pt x="207" y="320"/>
                  <a:pt x="213" y="320"/>
                </a:cubicBezTo>
                <a:cubicBezTo>
                  <a:pt x="219" y="320"/>
                  <a:pt x="224" y="324"/>
                  <a:pt x="224" y="330"/>
                </a:cubicBezTo>
                <a:cubicBezTo>
                  <a:pt x="224" y="336"/>
                  <a:pt x="219" y="341"/>
                  <a:pt x="213" y="341"/>
                </a:cubicBezTo>
                <a:close/>
                <a:moveTo>
                  <a:pt x="213" y="298"/>
                </a:moveTo>
                <a:cubicBezTo>
                  <a:pt x="207" y="298"/>
                  <a:pt x="202" y="294"/>
                  <a:pt x="202" y="288"/>
                </a:cubicBezTo>
                <a:cubicBezTo>
                  <a:pt x="202" y="282"/>
                  <a:pt x="207" y="277"/>
                  <a:pt x="213" y="277"/>
                </a:cubicBezTo>
                <a:cubicBezTo>
                  <a:pt x="219" y="277"/>
                  <a:pt x="224" y="282"/>
                  <a:pt x="224" y="288"/>
                </a:cubicBezTo>
                <a:cubicBezTo>
                  <a:pt x="224" y="294"/>
                  <a:pt x="219" y="298"/>
                  <a:pt x="213" y="298"/>
                </a:cubicBezTo>
                <a:close/>
                <a:moveTo>
                  <a:pt x="213" y="256"/>
                </a:moveTo>
                <a:cubicBezTo>
                  <a:pt x="207" y="256"/>
                  <a:pt x="202" y="251"/>
                  <a:pt x="202" y="245"/>
                </a:cubicBezTo>
                <a:cubicBezTo>
                  <a:pt x="202" y="239"/>
                  <a:pt x="207" y="234"/>
                  <a:pt x="213" y="234"/>
                </a:cubicBezTo>
                <a:cubicBezTo>
                  <a:pt x="219" y="234"/>
                  <a:pt x="224" y="239"/>
                  <a:pt x="224" y="245"/>
                </a:cubicBezTo>
                <a:cubicBezTo>
                  <a:pt x="224" y="251"/>
                  <a:pt x="219" y="256"/>
                  <a:pt x="213" y="256"/>
                </a:cubicBezTo>
                <a:close/>
                <a:moveTo>
                  <a:pt x="213" y="213"/>
                </a:moveTo>
                <a:cubicBezTo>
                  <a:pt x="207" y="213"/>
                  <a:pt x="202" y="208"/>
                  <a:pt x="202" y="202"/>
                </a:cubicBezTo>
                <a:cubicBezTo>
                  <a:pt x="202" y="196"/>
                  <a:pt x="207" y="192"/>
                  <a:pt x="213" y="192"/>
                </a:cubicBezTo>
                <a:cubicBezTo>
                  <a:pt x="219" y="192"/>
                  <a:pt x="224" y="196"/>
                  <a:pt x="224" y="202"/>
                </a:cubicBezTo>
                <a:cubicBezTo>
                  <a:pt x="224" y="208"/>
                  <a:pt x="219" y="213"/>
                  <a:pt x="213" y="213"/>
                </a:cubicBezTo>
                <a:close/>
                <a:moveTo>
                  <a:pt x="256" y="341"/>
                </a:moveTo>
                <a:cubicBezTo>
                  <a:pt x="250" y="341"/>
                  <a:pt x="245" y="336"/>
                  <a:pt x="245" y="330"/>
                </a:cubicBezTo>
                <a:cubicBezTo>
                  <a:pt x="245" y="324"/>
                  <a:pt x="250" y="320"/>
                  <a:pt x="256" y="320"/>
                </a:cubicBezTo>
                <a:cubicBezTo>
                  <a:pt x="262" y="320"/>
                  <a:pt x="266" y="324"/>
                  <a:pt x="266" y="330"/>
                </a:cubicBezTo>
                <a:cubicBezTo>
                  <a:pt x="266" y="336"/>
                  <a:pt x="262" y="341"/>
                  <a:pt x="256" y="341"/>
                </a:cubicBezTo>
                <a:close/>
                <a:moveTo>
                  <a:pt x="256" y="298"/>
                </a:moveTo>
                <a:cubicBezTo>
                  <a:pt x="250" y="298"/>
                  <a:pt x="245" y="294"/>
                  <a:pt x="245" y="288"/>
                </a:cubicBezTo>
                <a:cubicBezTo>
                  <a:pt x="245" y="282"/>
                  <a:pt x="250" y="277"/>
                  <a:pt x="256" y="277"/>
                </a:cubicBezTo>
                <a:cubicBezTo>
                  <a:pt x="262" y="277"/>
                  <a:pt x="266" y="282"/>
                  <a:pt x="266" y="288"/>
                </a:cubicBezTo>
                <a:cubicBezTo>
                  <a:pt x="266" y="294"/>
                  <a:pt x="262" y="298"/>
                  <a:pt x="256" y="298"/>
                </a:cubicBezTo>
                <a:close/>
                <a:moveTo>
                  <a:pt x="256" y="256"/>
                </a:moveTo>
                <a:cubicBezTo>
                  <a:pt x="250" y="256"/>
                  <a:pt x="245" y="251"/>
                  <a:pt x="245" y="245"/>
                </a:cubicBezTo>
                <a:cubicBezTo>
                  <a:pt x="245" y="239"/>
                  <a:pt x="250" y="234"/>
                  <a:pt x="256" y="234"/>
                </a:cubicBezTo>
                <a:cubicBezTo>
                  <a:pt x="262" y="234"/>
                  <a:pt x="266" y="239"/>
                  <a:pt x="266" y="245"/>
                </a:cubicBezTo>
                <a:cubicBezTo>
                  <a:pt x="266" y="251"/>
                  <a:pt x="262" y="256"/>
                  <a:pt x="256" y="256"/>
                </a:cubicBezTo>
                <a:close/>
                <a:moveTo>
                  <a:pt x="256" y="213"/>
                </a:moveTo>
                <a:cubicBezTo>
                  <a:pt x="250" y="213"/>
                  <a:pt x="245" y="208"/>
                  <a:pt x="245" y="202"/>
                </a:cubicBezTo>
                <a:cubicBezTo>
                  <a:pt x="245" y="196"/>
                  <a:pt x="250" y="192"/>
                  <a:pt x="256" y="192"/>
                </a:cubicBezTo>
                <a:cubicBezTo>
                  <a:pt x="262" y="192"/>
                  <a:pt x="266" y="196"/>
                  <a:pt x="266" y="202"/>
                </a:cubicBezTo>
                <a:cubicBezTo>
                  <a:pt x="266" y="208"/>
                  <a:pt x="262" y="213"/>
                  <a:pt x="256" y="213"/>
                </a:cubicBezTo>
                <a:close/>
                <a:moveTo>
                  <a:pt x="298" y="341"/>
                </a:moveTo>
                <a:cubicBezTo>
                  <a:pt x="292" y="341"/>
                  <a:pt x="288" y="336"/>
                  <a:pt x="288" y="330"/>
                </a:cubicBezTo>
                <a:cubicBezTo>
                  <a:pt x="288" y="324"/>
                  <a:pt x="292" y="320"/>
                  <a:pt x="298" y="320"/>
                </a:cubicBezTo>
                <a:cubicBezTo>
                  <a:pt x="304" y="320"/>
                  <a:pt x="309" y="324"/>
                  <a:pt x="309" y="330"/>
                </a:cubicBezTo>
                <a:cubicBezTo>
                  <a:pt x="309" y="336"/>
                  <a:pt x="304" y="341"/>
                  <a:pt x="298" y="341"/>
                </a:cubicBezTo>
                <a:close/>
                <a:moveTo>
                  <a:pt x="298" y="298"/>
                </a:moveTo>
                <a:cubicBezTo>
                  <a:pt x="292" y="298"/>
                  <a:pt x="288" y="294"/>
                  <a:pt x="288" y="288"/>
                </a:cubicBezTo>
                <a:cubicBezTo>
                  <a:pt x="288" y="282"/>
                  <a:pt x="292" y="277"/>
                  <a:pt x="298" y="277"/>
                </a:cubicBezTo>
                <a:cubicBezTo>
                  <a:pt x="304" y="277"/>
                  <a:pt x="309" y="282"/>
                  <a:pt x="309" y="288"/>
                </a:cubicBezTo>
                <a:cubicBezTo>
                  <a:pt x="309" y="294"/>
                  <a:pt x="304" y="298"/>
                  <a:pt x="298" y="298"/>
                </a:cubicBezTo>
                <a:close/>
                <a:moveTo>
                  <a:pt x="298" y="256"/>
                </a:moveTo>
                <a:cubicBezTo>
                  <a:pt x="292" y="256"/>
                  <a:pt x="288" y="251"/>
                  <a:pt x="288" y="245"/>
                </a:cubicBezTo>
                <a:cubicBezTo>
                  <a:pt x="288" y="239"/>
                  <a:pt x="292" y="234"/>
                  <a:pt x="298" y="234"/>
                </a:cubicBezTo>
                <a:cubicBezTo>
                  <a:pt x="304" y="234"/>
                  <a:pt x="309" y="239"/>
                  <a:pt x="309" y="245"/>
                </a:cubicBezTo>
                <a:cubicBezTo>
                  <a:pt x="309" y="251"/>
                  <a:pt x="304" y="256"/>
                  <a:pt x="298" y="256"/>
                </a:cubicBezTo>
                <a:close/>
                <a:moveTo>
                  <a:pt x="298" y="213"/>
                </a:moveTo>
                <a:cubicBezTo>
                  <a:pt x="292" y="213"/>
                  <a:pt x="288" y="208"/>
                  <a:pt x="288" y="202"/>
                </a:cubicBezTo>
                <a:cubicBezTo>
                  <a:pt x="288" y="196"/>
                  <a:pt x="292" y="192"/>
                  <a:pt x="298" y="192"/>
                </a:cubicBezTo>
                <a:cubicBezTo>
                  <a:pt x="304" y="192"/>
                  <a:pt x="309" y="196"/>
                  <a:pt x="309" y="202"/>
                </a:cubicBezTo>
                <a:cubicBezTo>
                  <a:pt x="309" y="208"/>
                  <a:pt x="304" y="213"/>
                  <a:pt x="298" y="213"/>
                </a:cubicBezTo>
                <a:close/>
                <a:moveTo>
                  <a:pt x="341" y="298"/>
                </a:moveTo>
                <a:cubicBezTo>
                  <a:pt x="335" y="298"/>
                  <a:pt x="330" y="294"/>
                  <a:pt x="330" y="288"/>
                </a:cubicBezTo>
                <a:cubicBezTo>
                  <a:pt x="330" y="282"/>
                  <a:pt x="335" y="277"/>
                  <a:pt x="341" y="277"/>
                </a:cubicBezTo>
                <a:cubicBezTo>
                  <a:pt x="347" y="277"/>
                  <a:pt x="352" y="282"/>
                  <a:pt x="352" y="288"/>
                </a:cubicBezTo>
                <a:cubicBezTo>
                  <a:pt x="352" y="294"/>
                  <a:pt x="347" y="298"/>
                  <a:pt x="341" y="298"/>
                </a:cubicBezTo>
                <a:close/>
                <a:moveTo>
                  <a:pt x="341" y="256"/>
                </a:moveTo>
                <a:cubicBezTo>
                  <a:pt x="335" y="256"/>
                  <a:pt x="330" y="251"/>
                  <a:pt x="330" y="245"/>
                </a:cubicBezTo>
                <a:cubicBezTo>
                  <a:pt x="330" y="239"/>
                  <a:pt x="335" y="234"/>
                  <a:pt x="341" y="234"/>
                </a:cubicBezTo>
                <a:cubicBezTo>
                  <a:pt x="347" y="234"/>
                  <a:pt x="352" y="239"/>
                  <a:pt x="352" y="245"/>
                </a:cubicBezTo>
                <a:cubicBezTo>
                  <a:pt x="352" y="251"/>
                  <a:pt x="347" y="256"/>
                  <a:pt x="341" y="256"/>
                </a:cubicBezTo>
                <a:close/>
                <a:moveTo>
                  <a:pt x="341" y="192"/>
                </a:moveTo>
                <a:cubicBezTo>
                  <a:pt x="347" y="192"/>
                  <a:pt x="352" y="196"/>
                  <a:pt x="352" y="202"/>
                </a:cubicBezTo>
                <a:cubicBezTo>
                  <a:pt x="352" y="208"/>
                  <a:pt x="347" y="213"/>
                  <a:pt x="341" y="213"/>
                </a:cubicBezTo>
                <a:cubicBezTo>
                  <a:pt x="335" y="213"/>
                  <a:pt x="330" y="208"/>
                  <a:pt x="330" y="202"/>
                </a:cubicBezTo>
                <a:cubicBezTo>
                  <a:pt x="330" y="196"/>
                  <a:pt x="335" y="192"/>
                  <a:pt x="341" y="19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384"/>
                </a:moveTo>
                <a:cubicBezTo>
                  <a:pt x="394" y="390"/>
                  <a:pt x="390" y="394"/>
                  <a:pt x="384" y="394"/>
                </a:cubicBezTo>
                <a:cubicBezTo>
                  <a:pt x="128" y="394"/>
                  <a:pt x="128" y="394"/>
                  <a:pt x="128" y="394"/>
                </a:cubicBezTo>
                <a:cubicBezTo>
                  <a:pt x="122" y="394"/>
                  <a:pt x="117" y="390"/>
                  <a:pt x="117" y="384"/>
                </a:cubicBezTo>
                <a:cubicBezTo>
                  <a:pt x="117" y="128"/>
                  <a:pt x="117" y="128"/>
                  <a:pt x="117" y="128"/>
                </a:cubicBezTo>
                <a:cubicBezTo>
                  <a:pt x="117" y="122"/>
                  <a:pt x="122" y="117"/>
                  <a:pt x="128" y="117"/>
                </a:cubicBezTo>
                <a:cubicBezTo>
                  <a:pt x="181" y="117"/>
                  <a:pt x="181" y="117"/>
                  <a:pt x="181" y="117"/>
                </a:cubicBezTo>
                <a:cubicBezTo>
                  <a:pt x="181" y="106"/>
                  <a:pt x="181" y="106"/>
                  <a:pt x="181" y="106"/>
                </a:cubicBezTo>
                <a:cubicBezTo>
                  <a:pt x="181" y="100"/>
                  <a:pt x="186" y="96"/>
                  <a:pt x="192" y="96"/>
                </a:cubicBezTo>
                <a:cubicBezTo>
                  <a:pt x="198" y="96"/>
                  <a:pt x="202" y="100"/>
                  <a:pt x="202" y="106"/>
                </a:cubicBezTo>
                <a:cubicBezTo>
                  <a:pt x="202" y="117"/>
                  <a:pt x="202" y="117"/>
                  <a:pt x="202" y="117"/>
                </a:cubicBezTo>
                <a:cubicBezTo>
                  <a:pt x="309" y="117"/>
                  <a:pt x="309" y="117"/>
                  <a:pt x="309" y="117"/>
                </a:cubicBezTo>
                <a:cubicBezTo>
                  <a:pt x="309" y="106"/>
                  <a:pt x="309" y="106"/>
                  <a:pt x="309" y="106"/>
                </a:cubicBezTo>
                <a:cubicBezTo>
                  <a:pt x="309" y="100"/>
                  <a:pt x="314" y="96"/>
                  <a:pt x="320" y="96"/>
                </a:cubicBezTo>
                <a:cubicBezTo>
                  <a:pt x="326" y="96"/>
                  <a:pt x="330" y="100"/>
                  <a:pt x="330" y="106"/>
                </a:cubicBezTo>
                <a:cubicBezTo>
                  <a:pt x="330" y="117"/>
                  <a:pt x="330" y="117"/>
                  <a:pt x="330" y="117"/>
                </a:cubicBezTo>
                <a:cubicBezTo>
                  <a:pt x="384" y="117"/>
                  <a:pt x="384" y="117"/>
                  <a:pt x="384" y="117"/>
                </a:cubicBezTo>
                <a:cubicBezTo>
                  <a:pt x="390" y="117"/>
                  <a:pt x="394" y="122"/>
                  <a:pt x="394" y="128"/>
                </a:cubicBezTo>
                <a:lnTo>
                  <a:pt x="394" y="38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9" name="Freeform 768"/>
          <p:cNvSpPr>
            <a:spLocks noChangeAspect="1" noEditPoints="1"/>
          </p:cNvSpPr>
          <p:nvPr/>
        </p:nvSpPr>
        <p:spPr bwMode="auto">
          <a:xfrm>
            <a:off x="5471605" y="2062884"/>
            <a:ext cx="468560" cy="468560"/>
          </a:xfrm>
          <a:custGeom>
            <a:avLst/>
            <a:gdLst>
              <a:gd name="T0" fmla="*/ 117 w 512"/>
              <a:gd name="T1" fmla="*/ 167 h 512"/>
              <a:gd name="T2" fmla="*/ 170 w 512"/>
              <a:gd name="T3" fmla="*/ 144 h 512"/>
              <a:gd name="T4" fmla="*/ 170 w 512"/>
              <a:gd name="T5" fmla="*/ 323 h 512"/>
              <a:gd name="T6" fmla="*/ 117 w 512"/>
              <a:gd name="T7" fmla="*/ 346 h 512"/>
              <a:gd name="T8" fmla="*/ 117 w 512"/>
              <a:gd name="T9" fmla="*/ 167 h 512"/>
              <a:gd name="T10" fmla="*/ 266 w 512"/>
              <a:gd name="T11" fmla="*/ 346 h 512"/>
              <a:gd name="T12" fmla="*/ 320 w 512"/>
              <a:gd name="T13" fmla="*/ 323 h 512"/>
              <a:gd name="T14" fmla="*/ 320 w 512"/>
              <a:gd name="T15" fmla="*/ 144 h 512"/>
              <a:gd name="T16" fmla="*/ 266 w 512"/>
              <a:gd name="T17" fmla="*/ 167 h 512"/>
              <a:gd name="T18" fmla="*/ 266 w 512"/>
              <a:gd name="T19" fmla="*/ 346 h 512"/>
              <a:gd name="T20" fmla="*/ 192 w 512"/>
              <a:gd name="T21" fmla="*/ 323 h 512"/>
              <a:gd name="T22" fmla="*/ 245 w 512"/>
              <a:gd name="T23" fmla="*/ 346 h 512"/>
              <a:gd name="T24" fmla="*/ 245 w 512"/>
              <a:gd name="T25" fmla="*/ 167 h 512"/>
              <a:gd name="T26" fmla="*/ 192 w 512"/>
              <a:gd name="T27" fmla="*/ 144 h 512"/>
              <a:gd name="T28" fmla="*/ 192 w 512"/>
              <a:gd name="T29" fmla="*/ 323 h 512"/>
              <a:gd name="T30" fmla="*/ 341 w 512"/>
              <a:gd name="T31" fmla="*/ 323 h 512"/>
              <a:gd name="T32" fmla="*/ 394 w 512"/>
              <a:gd name="T33" fmla="*/ 346 h 512"/>
              <a:gd name="T34" fmla="*/ 394 w 512"/>
              <a:gd name="T35" fmla="*/ 167 h 512"/>
              <a:gd name="T36" fmla="*/ 341 w 512"/>
              <a:gd name="T37" fmla="*/ 144 h 512"/>
              <a:gd name="T38" fmla="*/ 341 w 512"/>
              <a:gd name="T39" fmla="*/ 323 h 512"/>
              <a:gd name="T40" fmla="*/ 512 w 512"/>
              <a:gd name="T41" fmla="*/ 256 h 512"/>
              <a:gd name="T42" fmla="*/ 256 w 512"/>
              <a:gd name="T43" fmla="*/ 512 h 512"/>
              <a:gd name="T44" fmla="*/ 0 w 512"/>
              <a:gd name="T45" fmla="*/ 256 h 512"/>
              <a:gd name="T46" fmla="*/ 256 w 512"/>
              <a:gd name="T47" fmla="*/ 0 h 512"/>
              <a:gd name="T48" fmla="*/ 512 w 512"/>
              <a:gd name="T49" fmla="*/ 256 h 512"/>
              <a:gd name="T50" fmla="*/ 416 w 512"/>
              <a:gd name="T51" fmla="*/ 160 h 512"/>
              <a:gd name="T52" fmla="*/ 409 w 512"/>
              <a:gd name="T53" fmla="*/ 150 h 512"/>
              <a:gd name="T54" fmla="*/ 335 w 512"/>
              <a:gd name="T55" fmla="*/ 118 h 512"/>
              <a:gd name="T56" fmla="*/ 326 w 512"/>
              <a:gd name="T57" fmla="*/ 118 h 512"/>
              <a:gd name="T58" fmla="*/ 256 w 512"/>
              <a:gd name="T59" fmla="*/ 148 h 512"/>
              <a:gd name="T60" fmla="*/ 185 w 512"/>
              <a:gd name="T61" fmla="*/ 118 h 512"/>
              <a:gd name="T62" fmla="*/ 177 w 512"/>
              <a:gd name="T63" fmla="*/ 118 h 512"/>
              <a:gd name="T64" fmla="*/ 102 w 512"/>
              <a:gd name="T65" fmla="*/ 150 h 512"/>
              <a:gd name="T66" fmla="*/ 96 w 512"/>
              <a:gd name="T67" fmla="*/ 160 h 512"/>
              <a:gd name="T68" fmla="*/ 96 w 512"/>
              <a:gd name="T69" fmla="*/ 362 h 512"/>
              <a:gd name="T70" fmla="*/ 100 w 512"/>
              <a:gd name="T71" fmla="*/ 371 h 512"/>
              <a:gd name="T72" fmla="*/ 111 w 512"/>
              <a:gd name="T73" fmla="*/ 372 h 512"/>
              <a:gd name="T74" fmla="*/ 181 w 512"/>
              <a:gd name="T75" fmla="*/ 342 h 512"/>
              <a:gd name="T76" fmla="*/ 251 w 512"/>
              <a:gd name="T77" fmla="*/ 372 h 512"/>
              <a:gd name="T78" fmla="*/ 260 w 512"/>
              <a:gd name="T79" fmla="*/ 372 h 512"/>
              <a:gd name="T80" fmla="*/ 330 w 512"/>
              <a:gd name="T81" fmla="*/ 342 h 512"/>
              <a:gd name="T82" fmla="*/ 401 w 512"/>
              <a:gd name="T83" fmla="*/ 372 h 512"/>
              <a:gd name="T84" fmla="*/ 405 w 512"/>
              <a:gd name="T85" fmla="*/ 373 h 512"/>
              <a:gd name="T86" fmla="*/ 411 w 512"/>
              <a:gd name="T87" fmla="*/ 371 h 512"/>
              <a:gd name="T88" fmla="*/ 416 w 512"/>
              <a:gd name="T89" fmla="*/ 362 h 512"/>
              <a:gd name="T90" fmla="*/ 416 w 512"/>
              <a:gd name="T91" fmla="*/ 16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2" h="512">
                <a:moveTo>
                  <a:pt x="117" y="167"/>
                </a:moveTo>
                <a:cubicBezTo>
                  <a:pt x="170" y="144"/>
                  <a:pt x="170" y="144"/>
                  <a:pt x="170" y="144"/>
                </a:cubicBezTo>
                <a:cubicBezTo>
                  <a:pt x="170" y="323"/>
                  <a:pt x="170" y="323"/>
                  <a:pt x="170" y="323"/>
                </a:cubicBezTo>
                <a:cubicBezTo>
                  <a:pt x="117" y="346"/>
                  <a:pt x="117" y="346"/>
                  <a:pt x="117" y="346"/>
                </a:cubicBezTo>
                <a:lnTo>
                  <a:pt x="117" y="167"/>
                </a:lnTo>
                <a:close/>
                <a:moveTo>
                  <a:pt x="266" y="346"/>
                </a:moveTo>
                <a:cubicBezTo>
                  <a:pt x="320" y="323"/>
                  <a:pt x="320" y="323"/>
                  <a:pt x="320" y="323"/>
                </a:cubicBezTo>
                <a:cubicBezTo>
                  <a:pt x="320" y="144"/>
                  <a:pt x="320" y="144"/>
                  <a:pt x="320" y="144"/>
                </a:cubicBezTo>
                <a:cubicBezTo>
                  <a:pt x="266" y="167"/>
                  <a:pt x="266" y="167"/>
                  <a:pt x="266" y="167"/>
                </a:cubicBezTo>
                <a:lnTo>
                  <a:pt x="266" y="346"/>
                </a:lnTo>
                <a:close/>
                <a:moveTo>
                  <a:pt x="192" y="323"/>
                </a:moveTo>
                <a:cubicBezTo>
                  <a:pt x="245" y="346"/>
                  <a:pt x="245" y="346"/>
                  <a:pt x="245" y="346"/>
                </a:cubicBezTo>
                <a:cubicBezTo>
                  <a:pt x="245" y="167"/>
                  <a:pt x="245" y="167"/>
                  <a:pt x="245" y="167"/>
                </a:cubicBezTo>
                <a:cubicBezTo>
                  <a:pt x="192" y="144"/>
                  <a:pt x="192" y="144"/>
                  <a:pt x="192" y="144"/>
                </a:cubicBezTo>
                <a:lnTo>
                  <a:pt x="192" y="323"/>
                </a:lnTo>
                <a:close/>
                <a:moveTo>
                  <a:pt x="341" y="323"/>
                </a:moveTo>
                <a:cubicBezTo>
                  <a:pt x="394" y="346"/>
                  <a:pt x="394" y="346"/>
                  <a:pt x="394" y="346"/>
                </a:cubicBezTo>
                <a:cubicBezTo>
                  <a:pt x="394" y="167"/>
                  <a:pt x="394" y="167"/>
                  <a:pt x="394" y="167"/>
                </a:cubicBezTo>
                <a:cubicBezTo>
                  <a:pt x="341" y="144"/>
                  <a:pt x="341" y="144"/>
                  <a:pt x="341" y="144"/>
                </a:cubicBezTo>
                <a:lnTo>
                  <a:pt x="341" y="323"/>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160"/>
                </a:moveTo>
                <a:cubicBezTo>
                  <a:pt x="416" y="155"/>
                  <a:pt x="413" y="152"/>
                  <a:pt x="409" y="150"/>
                </a:cubicBezTo>
                <a:cubicBezTo>
                  <a:pt x="335" y="118"/>
                  <a:pt x="335" y="118"/>
                  <a:pt x="335" y="118"/>
                </a:cubicBezTo>
                <a:cubicBezTo>
                  <a:pt x="332" y="117"/>
                  <a:pt x="329" y="117"/>
                  <a:pt x="326" y="118"/>
                </a:cubicBezTo>
                <a:cubicBezTo>
                  <a:pt x="256" y="148"/>
                  <a:pt x="256" y="148"/>
                  <a:pt x="256" y="148"/>
                </a:cubicBezTo>
                <a:cubicBezTo>
                  <a:pt x="185" y="118"/>
                  <a:pt x="185" y="118"/>
                  <a:pt x="185" y="118"/>
                </a:cubicBezTo>
                <a:cubicBezTo>
                  <a:pt x="183" y="117"/>
                  <a:pt x="179" y="117"/>
                  <a:pt x="177" y="118"/>
                </a:cubicBezTo>
                <a:cubicBezTo>
                  <a:pt x="102" y="150"/>
                  <a:pt x="102" y="150"/>
                  <a:pt x="102" y="150"/>
                </a:cubicBezTo>
                <a:cubicBezTo>
                  <a:pt x="98" y="152"/>
                  <a:pt x="96" y="155"/>
                  <a:pt x="96" y="160"/>
                </a:cubicBezTo>
                <a:cubicBezTo>
                  <a:pt x="96" y="362"/>
                  <a:pt x="96" y="362"/>
                  <a:pt x="96" y="362"/>
                </a:cubicBezTo>
                <a:cubicBezTo>
                  <a:pt x="96" y="366"/>
                  <a:pt x="97" y="369"/>
                  <a:pt x="100" y="371"/>
                </a:cubicBezTo>
                <a:cubicBezTo>
                  <a:pt x="103" y="373"/>
                  <a:pt x="107" y="374"/>
                  <a:pt x="111" y="372"/>
                </a:cubicBezTo>
                <a:cubicBezTo>
                  <a:pt x="181" y="342"/>
                  <a:pt x="181" y="342"/>
                  <a:pt x="181" y="342"/>
                </a:cubicBezTo>
                <a:cubicBezTo>
                  <a:pt x="251" y="372"/>
                  <a:pt x="251" y="372"/>
                  <a:pt x="251" y="372"/>
                </a:cubicBezTo>
                <a:cubicBezTo>
                  <a:pt x="254" y="373"/>
                  <a:pt x="257" y="373"/>
                  <a:pt x="260" y="372"/>
                </a:cubicBezTo>
                <a:cubicBezTo>
                  <a:pt x="330" y="342"/>
                  <a:pt x="330" y="342"/>
                  <a:pt x="330" y="342"/>
                </a:cubicBezTo>
                <a:cubicBezTo>
                  <a:pt x="401" y="372"/>
                  <a:pt x="401" y="372"/>
                  <a:pt x="401" y="372"/>
                </a:cubicBezTo>
                <a:cubicBezTo>
                  <a:pt x="402" y="373"/>
                  <a:pt x="404" y="373"/>
                  <a:pt x="405" y="373"/>
                </a:cubicBezTo>
                <a:cubicBezTo>
                  <a:pt x="407" y="373"/>
                  <a:pt x="409" y="372"/>
                  <a:pt x="411" y="371"/>
                </a:cubicBezTo>
                <a:cubicBezTo>
                  <a:pt x="414" y="369"/>
                  <a:pt x="416" y="366"/>
                  <a:pt x="416" y="362"/>
                </a:cubicBezTo>
                <a:lnTo>
                  <a:pt x="416" y="16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2" name="TextBox 1"/>
          <p:cNvSpPr txBox="1"/>
          <p:nvPr/>
        </p:nvSpPr>
        <p:spPr>
          <a:xfrm>
            <a:off x="6043557" y="1489749"/>
            <a:ext cx="253013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October 5</a:t>
            </a:r>
            <a:r>
              <a:rPr kumimoji="0" lang="en-US" sz="2000" b="0" i="0" u="none" strike="noStrike" kern="1200" cap="none" spc="0" normalizeH="0" baseline="30000" noProof="0" dirty="0" smtClean="0">
                <a:ln>
                  <a:noFill/>
                </a:ln>
                <a:solidFill>
                  <a:prstClr val="white"/>
                </a:solidFill>
                <a:effectLst/>
                <a:uLnTx/>
                <a:uFillTx/>
                <a:latin typeface="Verdana"/>
                <a:ea typeface="+mn-ea"/>
                <a:cs typeface="+mn-cs"/>
              </a:rPr>
              <a:t>th</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 2017</a:t>
            </a:r>
          </a:p>
        </p:txBody>
      </p:sp>
      <p:sp>
        <p:nvSpPr>
          <p:cNvPr id="12" name="TextBox 11"/>
          <p:cNvSpPr txBox="1"/>
          <p:nvPr/>
        </p:nvSpPr>
        <p:spPr>
          <a:xfrm>
            <a:off x="6043557" y="2132798"/>
            <a:ext cx="192405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Nile House</a:t>
            </a:r>
          </a:p>
        </p:txBody>
      </p:sp>
      <p:pic>
        <p:nvPicPr>
          <p:cNvPr id="7" name="Picture 6"/>
          <p:cNvPicPr>
            <a:picLocks noChangeAspect="1"/>
          </p:cNvPicPr>
          <p:nvPr/>
        </p:nvPicPr>
        <p:blipFill>
          <a:blip r:embed="rId2"/>
          <a:stretch>
            <a:fillRect/>
          </a:stretch>
        </p:blipFill>
        <p:spPr>
          <a:xfrm>
            <a:off x="0" y="1788023"/>
            <a:ext cx="5286800" cy="4151222"/>
          </a:xfrm>
          <a:prstGeom prst="rect">
            <a:avLst/>
          </a:prstGeom>
        </p:spPr>
      </p:pic>
    </p:spTree>
    <p:extLst>
      <p:ext uri="{BB962C8B-B14F-4D97-AF65-F5344CB8AC3E}">
        <p14:creationId xmlns:p14="http://schemas.microsoft.com/office/powerpoint/2010/main" val="1129667326"/>
      </p:ext>
    </p:extLst>
  </p:cSld>
  <p:clrMapOvr>
    <a:masterClrMapping/>
  </p:clrMapOvr>
  <p:transition spd="slow" advClick="0" advTm="14000">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1547" y="461687"/>
            <a:ext cx="10817235" cy="468894"/>
          </a:xfrm>
        </p:spPr>
        <p:txBody>
          <a:bodyPr>
            <a:noAutofit/>
          </a:bodyPr>
          <a:lstStyle/>
          <a:p>
            <a:pPr algn="l"/>
            <a:r>
              <a:rPr lang="en-US" sz="3600" b="1" dirty="0" smtClean="0">
                <a:solidFill>
                  <a:schemeClr val="bg1"/>
                </a:solidFill>
              </a:rPr>
              <a:t>Experience Management Consulting</a:t>
            </a:r>
          </a:p>
        </p:txBody>
      </p:sp>
      <p:sp>
        <p:nvSpPr>
          <p:cNvPr id="8" name="Freeform 805"/>
          <p:cNvSpPr>
            <a:spLocks noChangeAspect="1" noEditPoints="1"/>
          </p:cNvSpPr>
          <p:nvPr/>
        </p:nvSpPr>
        <p:spPr bwMode="auto">
          <a:xfrm>
            <a:off x="534398" y="1441706"/>
            <a:ext cx="465709" cy="465709"/>
          </a:xfrm>
          <a:custGeom>
            <a:avLst/>
            <a:gdLst>
              <a:gd name="T0" fmla="*/ 309 w 512"/>
              <a:gd name="T1" fmla="*/ 149 h 512"/>
              <a:gd name="T2" fmla="*/ 202 w 512"/>
              <a:gd name="T3" fmla="*/ 149 h 512"/>
              <a:gd name="T4" fmla="*/ 181 w 512"/>
              <a:gd name="T5" fmla="*/ 138 h 512"/>
              <a:gd name="T6" fmla="*/ 373 w 512"/>
              <a:gd name="T7" fmla="*/ 373 h 512"/>
              <a:gd name="T8" fmla="*/ 330 w 512"/>
              <a:gd name="T9" fmla="*/ 149 h 512"/>
              <a:gd name="T10" fmla="*/ 170 w 512"/>
              <a:gd name="T11" fmla="*/ 320 h 512"/>
              <a:gd name="T12" fmla="*/ 170 w 512"/>
              <a:gd name="T13" fmla="*/ 298 h 512"/>
              <a:gd name="T14" fmla="*/ 181 w 512"/>
              <a:gd name="T15" fmla="*/ 288 h 512"/>
              <a:gd name="T16" fmla="*/ 160 w 512"/>
              <a:gd name="T17" fmla="*/ 245 h 512"/>
              <a:gd name="T18" fmla="*/ 170 w 512"/>
              <a:gd name="T19" fmla="*/ 256 h 512"/>
              <a:gd name="T20" fmla="*/ 170 w 512"/>
              <a:gd name="T21" fmla="*/ 192 h 512"/>
              <a:gd name="T22" fmla="*/ 213 w 512"/>
              <a:gd name="T23" fmla="*/ 341 h 512"/>
              <a:gd name="T24" fmla="*/ 224 w 512"/>
              <a:gd name="T25" fmla="*/ 330 h 512"/>
              <a:gd name="T26" fmla="*/ 202 w 512"/>
              <a:gd name="T27" fmla="*/ 288 h 512"/>
              <a:gd name="T28" fmla="*/ 213 w 512"/>
              <a:gd name="T29" fmla="*/ 298 h 512"/>
              <a:gd name="T30" fmla="*/ 213 w 512"/>
              <a:gd name="T31" fmla="*/ 234 h 512"/>
              <a:gd name="T32" fmla="*/ 213 w 512"/>
              <a:gd name="T33" fmla="*/ 213 h 512"/>
              <a:gd name="T34" fmla="*/ 224 w 512"/>
              <a:gd name="T35" fmla="*/ 202 h 512"/>
              <a:gd name="T36" fmla="*/ 245 w 512"/>
              <a:gd name="T37" fmla="*/ 330 h 512"/>
              <a:gd name="T38" fmla="*/ 256 w 512"/>
              <a:gd name="T39" fmla="*/ 341 h 512"/>
              <a:gd name="T40" fmla="*/ 256 w 512"/>
              <a:gd name="T41" fmla="*/ 277 h 512"/>
              <a:gd name="T42" fmla="*/ 256 w 512"/>
              <a:gd name="T43" fmla="*/ 256 h 512"/>
              <a:gd name="T44" fmla="*/ 266 w 512"/>
              <a:gd name="T45" fmla="*/ 245 h 512"/>
              <a:gd name="T46" fmla="*/ 245 w 512"/>
              <a:gd name="T47" fmla="*/ 202 h 512"/>
              <a:gd name="T48" fmla="*/ 256 w 512"/>
              <a:gd name="T49" fmla="*/ 213 h 512"/>
              <a:gd name="T50" fmla="*/ 298 w 512"/>
              <a:gd name="T51" fmla="*/ 320 h 512"/>
              <a:gd name="T52" fmla="*/ 298 w 512"/>
              <a:gd name="T53" fmla="*/ 298 h 512"/>
              <a:gd name="T54" fmla="*/ 309 w 512"/>
              <a:gd name="T55" fmla="*/ 288 h 512"/>
              <a:gd name="T56" fmla="*/ 288 w 512"/>
              <a:gd name="T57" fmla="*/ 245 h 512"/>
              <a:gd name="T58" fmla="*/ 298 w 512"/>
              <a:gd name="T59" fmla="*/ 256 h 512"/>
              <a:gd name="T60" fmla="*/ 298 w 512"/>
              <a:gd name="T61" fmla="*/ 192 h 512"/>
              <a:gd name="T62" fmla="*/ 341 w 512"/>
              <a:gd name="T63" fmla="*/ 298 h 512"/>
              <a:gd name="T64" fmla="*/ 352 w 512"/>
              <a:gd name="T65" fmla="*/ 288 h 512"/>
              <a:gd name="T66" fmla="*/ 330 w 512"/>
              <a:gd name="T67" fmla="*/ 245 h 512"/>
              <a:gd name="T68" fmla="*/ 341 w 512"/>
              <a:gd name="T69" fmla="*/ 256 h 512"/>
              <a:gd name="T70" fmla="*/ 341 w 512"/>
              <a:gd name="T71" fmla="*/ 213 h 512"/>
              <a:gd name="T72" fmla="*/ 256 w 512"/>
              <a:gd name="T73" fmla="*/ 0 h 512"/>
              <a:gd name="T74" fmla="*/ 512 w 512"/>
              <a:gd name="T75" fmla="*/ 256 h 512"/>
              <a:gd name="T76" fmla="*/ 384 w 512"/>
              <a:gd name="T77" fmla="*/ 394 h 512"/>
              <a:gd name="T78" fmla="*/ 117 w 512"/>
              <a:gd name="T79" fmla="*/ 128 h 512"/>
              <a:gd name="T80" fmla="*/ 181 w 512"/>
              <a:gd name="T81" fmla="*/ 106 h 512"/>
              <a:gd name="T82" fmla="*/ 202 w 512"/>
              <a:gd name="T83" fmla="*/ 117 h 512"/>
              <a:gd name="T84" fmla="*/ 320 w 512"/>
              <a:gd name="T85" fmla="*/ 96 h 512"/>
              <a:gd name="T86" fmla="*/ 384 w 512"/>
              <a:gd name="T87" fmla="*/ 1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330" y="149"/>
                </a:moveTo>
                <a:cubicBezTo>
                  <a:pt x="330" y="155"/>
                  <a:pt x="326" y="160"/>
                  <a:pt x="320" y="160"/>
                </a:cubicBezTo>
                <a:cubicBezTo>
                  <a:pt x="314" y="160"/>
                  <a:pt x="309" y="155"/>
                  <a:pt x="309" y="149"/>
                </a:cubicBezTo>
                <a:cubicBezTo>
                  <a:pt x="309" y="138"/>
                  <a:pt x="309" y="138"/>
                  <a:pt x="309" y="138"/>
                </a:cubicBezTo>
                <a:cubicBezTo>
                  <a:pt x="202" y="138"/>
                  <a:pt x="202" y="138"/>
                  <a:pt x="202" y="138"/>
                </a:cubicBezTo>
                <a:cubicBezTo>
                  <a:pt x="202" y="149"/>
                  <a:pt x="202" y="149"/>
                  <a:pt x="202" y="149"/>
                </a:cubicBezTo>
                <a:cubicBezTo>
                  <a:pt x="202" y="155"/>
                  <a:pt x="198" y="160"/>
                  <a:pt x="192" y="160"/>
                </a:cubicBezTo>
                <a:cubicBezTo>
                  <a:pt x="186" y="160"/>
                  <a:pt x="181" y="155"/>
                  <a:pt x="181" y="149"/>
                </a:cubicBezTo>
                <a:cubicBezTo>
                  <a:pt x="181" y="138"/>
                  <a:pt x="181" y="138"/>
                  <a:pt x="181" y="138"/>
                </a:cubicBezTo>
                <a:cubicBezTo>
                  <a:pt x="138" y="138"/>
                  <a:pt x="138" y="138"/>
                  <a:pt x="138" y="138"/>
                </a:cubicBezTo>
                <a:cubicBezTo>
                  <a:pt x="138" y="373"/>
                  <a:pt x="138" y="373"/>
                  <a:pt x="138" y="373"/>
                </a:cubicBezTo>
                <a:cubicBezTo>
                  <a:pt x="373" y="373"/>
                  <a:pt x="373" y="373"/>
                  <a:pt x="373" y="373"/>
                </a:cubicBezTo>
                <a:cubicBezTo>
                  <a:pt x="373" y="138"/>
                  <a:pt x="373" y="138"/>
                  <a:pt x="373" y="138"/>
                </a:cubicBezTo>
                <a:cubicBezTo>
                  <a:pt x="330" y="138"/>
                  <a:pt x="330" y="138"/>
                  <a:pt x="330" y="138"/>
                </a:cubicBezTo>
                <a:lnTo>
                  <a:pt x="330" y="149"/>
                </a:lnTo>
                <a:close/>
                <a:moveTo>
                  <a:pt x="170" y="341"/>
                </a:moveTo>
                <a:cubicBezTo>
                  <a:pt x="164" y="341"/>
                  <a:pt x="160" y="336"/>
                  <a:pt x="160" y="330"/>
                </a:cubicBezTo>
                <a:cubicBezTo>
                  <a:pt x="160" y="324"/>
                  <a:pt x="164" y="320"/>
                  <a:pt x="170" y="320"/>
                </a:cubicBezTo>
                <a:cubicBezTo>
                  <a:pt x="176" y="320"/>
                  <a:pt x="181" y="324"/>
                  <a:pt x="181" y="330"/>
                </a:cubicBezTo>
                <a:cubicBezTo>
                  <a:pt x="181" y="336"/>
                  <a:pt x="176" y="341"/>
                  <a:pt x="170" y="341"/>
                </a:cubicBezTo>
                <a:close/>
                <a:moveTo>
                  <a:pt x="170" y="298"/>
                </a:moveTo>
                <a:cubicBezTo>
                  <a:pt x="164" y="298"/>
                  <a:pt x="160" y="294"/>
                  <a:pt x="160" y="288"/>
                </a:cubicBezTo>
                <a:cubicBezTo>
                  <a:pt x="160" y="282"/>
                  <a:pt x="164" y="277"/>
                  <a:pt x="170" y="277"/>
                </a:cubicBezTo>
                <a:cubicBezTo>
                  <a:pt x="176" y="277"/>
                  <a:pt x="181" y="282"/>
                  <a:pt x="181" y="288"/>
                </a:cubicBezTo>
                <a:cubicBezTo>
                  <a:pt x="181" y="294"/>
                  <a:pt x="176" y="298"/>
                  <a:pt x="170" y="298"/>
                </a:cubicBezTo>
                <a:close/>
                <a:moveTo>
                  <a:pt x="170" y="256"/>
                </a:moveTo>
                <a:cubicBezTo>
                  <a:pt x="164" y="256"/>
                  <a:pt x="160" y="251"/>
                  <a:pt x="160" y="245"/>
                </a:cubicBezTo>
                <a:cubicBezTo>
                  <a:pt x="160" y="239"/>
                  <a:pt x="164" y="234"/>
                  <a:pt x="170" y="234"/>
                </a:cubicBezTo>
                <a:cubicBezTo>
                  <a:pt x="176" y="234"/>
                  <a:pt x="181" y="239"/>
                  <a:pt x="181" y="245"/>
                </a:cubicBezTo>
                <a:cubicBezTo>
                  <a:pt x="181" y="251"/>
                  <a:pt x="176" y="256"/>
                  <a:pt x="170" y="256"/>
                </a:cubicBezTo>
                <a:close/>
                <a:moveTo>
                  <a:pt x="170" y="213"/>
                </a:moveTo>
                <a:cubicBezTo>
                  <a:pt x="164" y="213"/>
                  <a:pt x="160" y="208"/>
                  <a:pt x="160" y="202"/>
                </a:cubicBezTo>
                <a:cubicBezTo>
                  <a:pt x="160" y="196"/>
                  <a:pt x="164" y="192"/>
                  <a:pt x="170" y="192"/>
                </a:cubicBezTo>
                <a:cubicBezTo>
                  <a:pt x="176" y="192"/>
                  <a:pt x="181" y="196"/>
                  <a:pt x="181" y="202"/>
                </a:cubicBezTo>
                <a:cubicBezTo>
                  <a:pt x="181" y="208"/>
                  <a:pt x="176" y="213"/>
                  <a:pt x="170" y="213"/>
                </a:cubicBezTo>
                <a:close/>
                <a:moveTo>
                  <a:pt x="213" y="341"/>
                </a:moveTo>
                <a:cubicBezTo>
                  <a:pt x="207" y="341"/>
                  <a:pt x="202" y="336"/>
                  <a:pt x="202" y="330"/>
                </a:cubicBezTo>
                <a:cubicBezTo>
                  <a:pt x="202" y="324"/>
                  <a:pt x="207" y="320"/>
                  <a:pt x="213" y="320"/>
                </a:cubicBezTo>
                <a:cubicBezTo>
                  <a:pt x="219" y="320"/>
                  <a:pt x="224" y="324"/>
                  <a:pt x="224" y="330"/>
                </a:cubicBezTo>
                <a:cubicBezTo>
                  <a:pt x="224" y="336"/>
                  <a:pt x="219" y="341"/>
                  <a:pt x="213" y="341"/>
                </a:cubicBezTo>
                <a:close/>
                <a:moveTo>
                  <a:pt x="213" y="298"/>
                </a:moveTo>
                <a:cubicBezTo>
                  <a:pt x="207" y="298"/>
                  <a:pt x="202" y="294"/>
                  <a:pt x="202" y="288"/>
                </a:cubicBezTo>
                <a:cubicBezTo>
                  <a:pt x="202" y="282"/>
                  <a:pt x="207" y="277"/>
                  <a:pt x="213" y="277"/>
                </a:cubicBezTo>
                <a:cubicBezTo>
                  <a:pt x="219" y="277"/>
                  <a:pt x="224" y="282"/>
                  <a:pt x="224" y="288"/>
                </a:cubicBezTo>
                <a:cubicBezTo>
                  <a:pt x="224" y="294"/>
                  <a:pt x="219" y="298"/>
                  <a:pt x="213" y="298"/>
                </a:cubicBezTo>
                <a:close/>
                <a:moveTo>
                  <a:pt x="213" y="256"/>
                </a:moveTo>
                <a:cubicBezTo>
                  <a:pt x="207" y="256"/>
                  <a:pt x="202" y="251"/>
                  <a:pt x="202" y="245"/>
                </a:cubicBezTo>
                <a:cubicBezTo>
                  <a:pt x="202" y="239"/>
                  <a:pt x="207" y="234"/>
                  <a:pt x="213" y="234"/>
                </a:cubicBezTo>
                <a:cubicBezTo>
                  <a:pt x="219" y="234"/>
                  <a:pt x="224" y="239"/>
                  <a:pt x="224" y="245"/>
                </a:cubicBezTo>
                <a:cubicBezTo>
                  <a:pt x="224" y="251"/>
                  <a:pt x="219" y="256"/>
                  <a:pt x="213" y="256"/>
                </a:cubicBezTo>
                <a:close/>
                <a:moveTo>
                  <a:pt x="213" y="213"/>
                </a:moveTo>
                <a:cubicBezTo>
                  <a:pt x="207" y="213"/>
                  <a:pt x="202" y="208"/>
                  <a:pt x="202" y="202"/>
                </a:cubicBezTo>
                <a:cubicBezTo>
                  <a:pt x="202" y="196"/>
                  <a:pt x="207" y="192"/>
                  <a:pt x="213" y="192"/>
                </a:cubicBezTo>
                <a:cubicBezTo>
                  <a:pt x="219" y="192"/>
                  <a:pt x="224" y="196"/>
                  <a:pt x="224" y="202"/>
                </a:cubicBezTo>
                <a:cubicBezTo>
                  <a:pt x="224" y="208"/>
                  <a:pt x="219" y="213"/>
                  <a:pt x="213" y="213"/>
                </a:cubicBezTo>
                <a:close/>
                <a:moveTo>
                  <a:pt x="256" y="341"/>
                </a:moveTo>
                <a:cubicBezTo>
                  <a:pt x="250" y="341"/>
                  <a:pt x="245" y="336"/>
                  <a:pt x="245" y="330"/>
                </a:cubicBezTo>
                <a:cubicBezTo>
                  <a:pt x="245" y="324"/>
                  <a:pt x="250" y="320"/>
                  <a:pt x="256" y="320"/>
                </a:cubicBezTo>
                <a:cubicBezTo>
                  <a:pt x="262" y="320"/>
                  <a:pt x="266" y="324"/>
                  <a:pt x="266" y="330"/>
                </a:cubicBezTo>
                <a:cubicBezTo>
                  <a:pt x="266" y="336"/>
                  <a:pt x="262" y="341"/>
                  <a:pt x="256" y="341"/>
                </a:cubicBezTo>
                <a:close/>
                <a:moveTo>
                  <a:pt x="256" y="298"/>
                </a:moveTo>
                <a:cubicBezTo>
                  <a:pt x="250" y="298"/>
                  <a:pt x="245" y="294"/>
                  <a:pt x="245" y="288"/>
                </a:cubicBezTo>
                <a:cubicBezTo>
                  <a:pt x="245" y="282"/>
                  <a:pt x="250" y="277"/>
                  <a:pt x="256" y="277"/>
                </a:cubicBezTo>
                <a:cubicBezTo>
                  <a:pt x="262" y="277"/>
                  <a:pt x="266" y="282"/>
                  <a:pt x="266" y="288"/>
                </a:cubicBezTo>
                <a:cubicBezTo>
                  <a:pt x="266" y="294"/>
                  <a:pt x="262" y="298"/>
                  <a:pt x="256" y="298"/>
                </a:cubicBezTo>
                <a:close/>
                <a:moveTo>
                  <a:pt x="256" y="256"/>
                </a:moveTo>
                <a:cubicBezTo>
                  <a:pt x="250" y="256"/>
                  <a:pt x="245" y="251"/>
                  <a:pt x="245" y="245"/>
                </a:cubicBezTo>
                <a:cubicBezTo>
                  <a:pt x="245" y="239"/>
                  <a:pt x="250" y="234"/>
                  <a:pt x="256" y="234"/>
                </a:cubicBezTo>
                <a:cubicBezTo>
                  <a:pt x="262" y="234"/>
                  <a:pt x="266" y="239"/>
                  <a:pt x="266" y="245"/>
                </a:cubicBezTo>
                <a:cubicBezTo>
                  <a:pt x="266" y="251"/>
                  <a:pt x="262" y="256"/>
                  <a:pt x="256" y="256"/>
                </a:cubicBezTo>
                <a:close/>
                <a:moveTo>
                  <a:pt x="256" y="213"/>
                </a:moveTo>
                <a:cubicBezTo>
                  <a:pt x="250" y="213"/>
                  <a:pt x="245" y="208"/>
                  <a:pt x="245" y="202"/>
                </a:cubicBezTo>
                <a:cubicBezTo>
                  <a:pt x="245" y="196"/>
                  <a:pt x="250" y="192"/>
                  <a:pt x="256" y="192"/>
                </a:cubicBezTo>
                <a:cubicBezTo>
                  <a:pt x="262" y="192"/>
                  <a:pt x="266" y="196"/>
                  <a:pt x="266" y="202"/>
                </a:cubicBezTo>
                <a:cubicBezTo>
                  <a:pt x="266" y="208"/>
                  <a:pt x="262" y="213"/>
                  <a:pt x="256" y="213"/>
                </a:cubicBezTo>
                <a:close/>
                <a:moveTo>
                  <a:pt x="298" y="341"/>
                </a:moveTo>
                <a:cubicBezTo>
                  <a:pt x="292" y="341"/>
                  <a:pt x="288" y="336"/>
                  <a:pt x="288" y="330"/>
                </a:cubicBezTo>
                <a:cubicBezTo>
                  <a:pt x="288" y="324"/>
                  <a:pt x="292" y="320"/>
                  <a:pt x="298" y="320"/>
                </a:cubicBezTo>
                <a:cubicBezTo>
                  <a:pt x="304" y="320"/>
                  <a:pt x="309" y="324"/>
                  <a:pt x="309" y="330"/>
                </a:cubicBezTo>
                <a:cubicBezTo>
                  <a:pt x="309" y="336"/>
                  <a:pt x="304" y="341"/>
                  <a:pt x="298" y="341"/>
                </a:cubicBezTo>
                <a:close/>
                <a:moveTo>
                  <a:pt x="298" y="298"/>
                </a:moveTo>
                <a:cubicBezTo>
                  <a:pt x="292" y="298"/>
                  <a:pt x="288" y="294"/>
                  <a:pt x="288" y="288"/>
                </a:cubicBezTo>
                <a:cubicBezTo>
                  <a:pt x="288" y="282"/>
                  <a:pt x="292" y="277"/>
                  <a:pt x="298" y="277"/>
                </a:cubicBezTo>
                <a:cubicBezTo>
                  <a:pt x="304" y="277"/>
                  <a:pt x="309" y="282"/>
                  <a:pt x="309" y="288"/>
                </a:cubicBezTo>
                <a:cubicBezTo>
                  <a:pt x="309" y="294"/>
                  <a:pt x="304" y="298"/>
                  <a:pt x="298" y="298"/>
                </a:cubicBezTo>
                <a:close/>
                <a:moveTo>
                  <a:pt x="298" y="256"/>
                </a:moveTo>
                <a:cubicBezTo>
                  <a:pt x="292" y="256"/>
                  <a:pt x="288" y="251"/>
                  <a:pt x="288" y="245"/>
                </a:cubicBezTo>
                <a:cubicBezTo>
                  <a:pt x="288" y="239"/>
                  <a:pt x="292" y="234"/>
                  <a:pt x="298" y="234"/>
                </a:cubicBezTo>
                <a:cubicBezTo>
                  <a:pt x="304" y="234"/>
                  <a:pt x="309" y="239"/>
                  <a:pt x="309" y="245"/>
                </a:cubicBezTo>
                <a:cubicBezTo>
                  <a:pt x="309" y="251"/>
                  <a:pt x="304" y="256"/>
                  <a:pt x="298" y="256"/>
                </a:cubicBezTo>
                <a:close/>
                <a:moveTo>
                  <a:pt x="298" y="213"/>
                </a:moveTo>
                <a:cubicBezTo>
                  <a:pt x="292" y="213"/>
                  <a:pt x="288" y="208"/>
                  <a:pt x="288" y="202"/>
                </a:cubicBezTo>
                <a:cubicBezTo>
                  <a:pt x="288" y="196"/>
                  <a:pt x="292" y="192"/>
                  <a:pt x="298" y="192"/>
                </a:cubicBezTo>
                <a:cubicBezTo>
                  <a:pt x="304" y="192"/>
                  <a:pt x="309" y="196"/>
                  <a:pt x="309" y="202"/>
                </a:cubicBezTo>
                <a:cubicBezTo>
                  <a:pt x="309" y="208"/>
                  <a:pt x="304" y="213"/>
                  <a:pt x="298" y="213"/>
                </a:cubicBezTo>
                <a:close/>
                <a:moveTo>
                  <a:pt x="341" y="298"/>
                </a:moveTo>
                <a:cubicBezTo>
                  <a:pt x="335" y="298"/>
                  <a:pt x="330" y="294"/>
                  <a:pt x="330" y="288"/>
                </a:cubicBezTo>
                <a:cubicBezTo>
                  <a:pt x="330" y="282"/>
                  <a:pt x="335" y="277"/>
                  <a:pt x="341" y="277"/>
                </a:cubicBezTo>
                <a:cubicBezTo>
                  <a:pt x="347" y="277"/>
                  <a:pt x="352" y="282"/>
                  <a:pt x="352" y="288"/>
                </a:cubicBezTo>
                <a:cubicBezTo>
                  <a:pt x="352" y="294"/>
                  <a:pt x="347" y="298"/>
                  <a:pt x="341" y="298"/>
                </a:cubicBezTo>
                <a:close/>
                <a:moveTo>
                  <a:pt x="341" y="256"/>
                </a:moveTo>
                <a:cubicBezTo>
                  <a:pt x="335" y="256"/>
                  <a:pt x="330" y="251"/>
                  <a:pt x="330" y="245"/>
                </a:cubicBezTo>
                <a:cubicBezTo>
                  <a:pt x="330" y="239"/>
                  <a:pt x="335" y="234"/>
                  <a:pt x="341" y="234"/>
                </a:cubicBezTo>
                <a:cubicBezTo>
                  <a:pt x="347" y="234"/>
                  <a:pt x="352" y="239"/>
                  <a:pt x="352" y="245"/>
                </a:cubicBezTo>
                <a:cubicBezTo>
                  <a:pt x="352" y="251"/>
                  <a:pt x="347" y="256"/>
                  <a:pt x="341" y="256"/>
                </a:cubicBezTo>
                <a:close/>
                <a:moveTo>
                  <a:pt x="341" y="192"/>
                </a:moveTo>
                <a:cubicBezTo>
                  <a:pt x="347" y="192"/>
                  <a:pt x="352" y="196"/>
                  <a:pt x="352" y="202"/>
                </a:cubicBezTo>
                <a:cubicBezTo>
                  <a:pt x="352" y="208"/>
                  <a:pt x="347" y="213"/>
                  <a:pt x="341" y="213"/>
                </a:cubicBezTo>
                <a:cubicBezTo>
                  <a:pt x="335" y="213"/>
                  <a:pt x="330" y="208"/>
                  <a:pt x="330" y="202"/>
                </a:cubicBezTo>
                <a:cubicBezTo>
                  <a:pt x="330" y="196"/>
                  <a:pt x="335" y="192"/>
                  <a:pt x="341" y="192"/>
                </a:cubicBez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94" y="384"/>
                </a:moveTo>
                <a:cubicBezTo>
                  <a:pt x="394" y="390"/>
                  <a:pt x="390" y="394"/>
                  <a:pt x="384" y="394"/>
                </a:cubicBezTo>
                <a:cubicBezTo>
                  <a:pt x="128" y="394"/>
                  <a:pt x="128" y="394"/>
                  <a:pt x="128" y="394"/>
                </a:cubicBezTo>
                <a:cubicBezTo>
                  <a:pt x="122" y="394"/>
                  <a:pt x="117" y="390"/>
                  <a:pt x="117" y="384"/>
                </a:cubicBezTo>
                <a:cubicBezTo>
                  <a:pt x="117" y="128"/>
                  <a:pt x="117" y="128"/>
                  <a:pt x="117" y="128"/>
                </a:cubicBezTo>
                <a:cubicBezTo>
                  <a:pt x="117" y="122"/>
                  <a:pt x="122" y="117"/>
                  <a:pt x="128" y="117"/>
                </a:cubicBezTo>
                <a:cubicBezTo>
                  <a:pt x="181" y="117"/>
                  <a:pt x="181" y="117"/>
                  <a:pt x="181" y="117"/>
                </a:cubicBezTo>
                <a:cubicBezTo>
                  <a:pt x="181" y="106"/>
                  <a:pt x="181" y="106"/>
                  <a:pt x="181" y="106"/>
                </a:cubicBezTo>
                <a:cubicBezTo>
                  <a:pt x="181" y="100"/>
                  <a:pt x="186" y="96"/>
                  <a:pt x="192" y="96"/>
                </a:cubicBezTo>
                <a:cubicBezTo>
                  <a:pt x="198" y="96"/>
                  <a:pt x="202" y="100"/>
                  <a:pt x="202" y="106"/>
                </a:cubicBezTo>
                <a:cubicBezTo>
                  <a:pt x="202" y="117"/>
                  <a:pt x="202" y="117"/>
                  <a:pt x="202" y="117"/>
                </a:cubicBezTo>
                <a:cubicBezTo>
                  <a:pt x="309" y="117"/>
                  <a:pt x="309" y="117"/>
                  <a:pt x="309" y="117"/>
                </a:cubicBezTo>
                <a:cubicBezTo>
                  <a:pt x="309" y="106"/>
                  <a:pt x="309" y="106"/>
                  <a:pt x="309" y="106"/>
                </a:cubicBezTo>
                <a:cubicBezTo>
                  <a:pt x="309" y="100"/>
                  <a:pt x="314" y="96"/>
                  <a:pt x="320" y="96"/>
                </a:cubicBezTo>
                <a:cubicBezTo>
                  <a:pt x="326" y="96"/>
                  <a:pt x="330" y="100"/>
                  <a:pt x="330" y="106"/>
                </a:cubicBezTo>
                <a:cubicBezTo>
                  <a:pt x="330" y="117"/>
                  <a:pt x="330" y="117"/>
                  <a:pt x="330" y="117"/>
                </a:cubicBezTo>
                <a:cubicBezTo>
                  <a:pt x="384" y="117"/>
                  <a:pt x="384" y="117"/>
                  <a:pt x="384" y="117"/>
                </a:cubicBezTo>
                <a:cubicBezTo>
                  <a:pt x="390" y="117"/>
                  <a:pt x="394" y="122"/>
                  <a:pt x="394" y="128"/>
                </a:cubicBezTo>
                <a:lnTo>
                  <a:pt x="394" y="384"/>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9" name="Freeform 768"/>
          <p:cNvSpPr>
            <a:spLocks noChangeAspect="1" noEditPoints="1"/>
          </p:cNvSpPr>
          <p:nvPr/>
        </p:nvSpPr>
        <p:spPr bwMode="auto">
          <a:xfrm>
            <a:off x="531547" y="2061589"/>
            <a:ext cx="468560" cy="468560"/>
          </a:xfrm>
          <a:custGeom>
            <a:avLst/>
            <a:gdLst>
              <a:gd name="T0" fmla="*/ 117 w 512"/>
              <a:gd name="T1" fmla="*/ 167 h 512"/>
              <a:gd name="T2" fmla="*/ 170 w 512"/>
              <a:gd name="T3" fmla="*/ 144 h 512"/>
              <a:gd name="T4" fmla="*/ 170 w 512"/>
              <a:gd name="T5" fmla="*/ 323 h 512"/>
              <a:gd name="T6" fmla="*/ 117 w 512"/>
              <a:gd name="T7" fmla="*/ 346 h 512"/>
              <a:gd name="T8" fmla="*/ 117 w 512"/>
              <a:gd name="T9" fmla="*/ 167 h 512"/>
              <a:gd name="T10" fmla="*/ 266 w 512"/>
              <a:gd name="T11" fmla="*/ 346 h 512"/>
              <a:gd name="T12" fmla="*/ 320 w 512"/>
              <a:gd name="T13" fmla="*/ 323 h 512"/>
              <a:gd name="T14" fmla="*/ 320 w 512"/>
              <a:gd name="T15" fmla="*/ 144 h 512"/>
              <a:gd name="T16" fmla="*/ 266 w 512"/>
              <a:gd name="T17" fmla="*/ 167 h 512"/>
              <a:gd name="T18" fmla="*/ 266 w 512"/>
              <a:gd name="T19" fmla="*/ 346 h 512"/>
              <a:gd name="T20" fmla="*/ 192 w 512"/>
              <a:gd name="T21" fmla="*/ 323 h 512"/>
              <a:gd name="T22" fmla="*/ 245 w 512"/>
              <a:gd name="T23" fmla="*/ 346 h 512"/>
              <a:gd name="T24" fmla="*/ 245 w 512"/>
              <a:gd name="T25" fmla="*/ 167 h 512"/>
              <a:gd name="T26" fmla="*/ 192 w 512"/>
              <a:gd name="T27" fmla="*/ 144 h 512"/>
              <a:gd name="T28" fmla="*/ 192 w 512"/>
              <a:gd name="T29" fmla="*/ 323 h 512"/>
              <a:gd name="T30" fmla="*/ 341 w 512"/>
              <a:gd name="T31" fmla="*/ 323 h 512"/>
              <a:gd name="T32" fmla="*/ 394 w 512"/>
              <a:gd name="T33" fmla="*/ 346 h 512"/>
              <a:gd name="T34" fmla="*/ 394 w 512"/>
              <a:gd name="T35" fmla="*/ 167 h 512"/>
              <a:gd name="T36" fmla="*/ 341 w 512"/>
              <a:gd name="T37" fmla="*/ 144 h 512"/>
              <a:gd name="T38" fmla="*/ 341 w 512"/>
              <a:gd name="T39" fmla="*/ 323 h 512"/>
              <a:gd name="T40" fmla="*/ 512 w 512"/>
              <a:gd name="T41" fmla="*/ 256 h 512"/>
              <a:gd name="T42" fmla="*/ 256 w 512"/>
              <a:gd name="T43" fmla="*/ 512 h 512"/>
              <a:gd name="T44" fmla="*/ 0 w 512"/>
              <a:gd name="T45" fmla="*/ 256 h 512"/>
              <a:gd name="T46" fmla="*/ 256 w 512"/>
              <a:gd name="T47" fmla="*/ 0 h 512"/>
              <a:gd name="T48" fmla="*/ 512 w 512"/>
              <a:gd name="T49" fmla="*/ 256 h 512"/>
              <a:gd name="T50" fmla="*/ 416 w 512"/>
              <a:gd name="T51" fmla="*/ 160 h 512"/>
              <a:gd name="T52" fmla="*/ 409 w 512"/>
              <a:gd name="T53" fmla="*/ 150 h 512"/>
              <a:gd name="T54" fmla="*/ 335 w 512"/>
              <a:gd name="T55" fmla="*/ 118 h 512"/>
              <a:gd name="T56" fmla="*/ 326 w 512"/>
              <a:gd name="T57" fmla="*/ 118 h 512"/>
              <a:gd name="T58" fmla="*/ 256 w 512"/>
              <a:gd name="T59" fmla="*/ 148 h 512"/>
              <a:gd name="T60" fmla="*/ 185 w 512"/>
              <a:gd name="T61" fmla="*/ 118 h 512"/>
              <a:gd name="T62" fmla="*/ 177 w 512"/>
              <a:gd name="T63" fmla="*/ 118 h 512"/>
              <a:gd name="T64" fmla="*/ 102 w 512"/>
              <a:gd name="T65" fmla="*/ 150 h 512"/>
              <a:gd name="T66" fmla="*/ 96 w 512"/>
              <a:gd name="T67" fmla="*/ 160 h 512"/>
              <a:gd name="T68" fmla="*/ 96 w 512"/>
              <a:gd name="T69" fmla="*/ 362 h 512"/>
              <a:gd name="T70" fmla="*/ 100 w 512"/>
              <a:gd name="T71" fmla="*/ 371 h 512"/>
              <a:gd name="T72" fmla="*/ 111 w 512"/>
              <a:gd name="T73" fmla="*/ 372 h 512"/>
              <a:gd name="T74" fmla="*/ 181 w 512"/>
              <a:gd name="T75" fmla="*/ 342 h 512"/>
              <a:gd name="T76" fmla="*/ 251 w 512"/>
              <a:gd name="T77" fmla="*/ 372 h 512"/>
              <a:gd name="T78" fmla="*/ 260 w 512"/>
              <a:gd name="T79" fmla="*/ 372 h 512"/>
              <a:gd name="T80" fmla="*/ 330 w 512"/>
              <a:gd name="T81" fmla="*/ 342 h 512"/>
              <a:gd name="T82" fmla="*/ 401 w 512"/>
              <a:gd name="T83" fmla="*/ 372 h 512"/>
              <a:gd name="T84" fmla="*/ 405 w 512"/>
              <a:gd name="T85" fmla="*/ 373 h 512"/>
              <a:gd name="T86" fmla="*/ 411 w 512"/>
              <a:gd name="T87" fmla="*/ 371 h 512"/>
              <a:gd name="T88" fmla="*/ 416 w 512"/>
              <a:gd name="T89" fmla="*/ 362 h 512"/>
              <a:gd name="T90" fmla="*/ 416 w 512"/>
              <a:gd name="T91" fmla="*/ 16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2" h="512">
                <a:moveTo>
                  <a:pt x="117" y="167"/>
                </a:moveTo>
                <a:cubicBezTo>
                  <a:pt x="170" y="144"/>
                  <a:pt x="170" y="144"/>
                  <a:pt x="170" y="144"/>
                </a:cubicBezTo>
                <a:cubicBezTo>
                  <a:pt x="170" y="323"/>
                  <a:pt x="170" y="323"/>
                  <a:pt x="170" y="323"/>
                </a:cubicBezTo>
                <a:cubicBezTo>
                  <a:pt x="117" y="346"/>
                  <a:pt x="117" y="346"/>
                  <a:pt x="117" y="346"/>
                </a:cubicBezTo>
                <a:lnTo>
                  <a:pt x="117" y="167"/>
                </a:lnTo>
                <a:close/>
                <a:moveTo>
                  <a:pt x="266" y="346"/>
                </a:moveTo>
                <a:cubicBezTo>
                  <a:pt x="320" y="323"/>
                  <a:pt x="320" y="323"/>
                  <a:pt x="320" y="323"/>
                </a:cubicBezTo>
                <a:cubicBezTo>
                  <a:pt x="320" y="144"/>
                  <a:pt x="320" y="144"/>
                  <a:pt x="320" y="144"/>
                </a:cubicBezTo>
                <a:cubicBezTo>
                  <a:pt x="266" y="167"/>
                  <a:pt x="266" y="167"/>
                  <a:pt x="266" y="167"/>
                </a:cubicBezTo>
                <a:lnTo>
                  <a:pt x="266" y="346"/>
                </a:lnTo>
                <a:close/>
                <a:moveTo>
                  <a:pt x="192" y="323"/>
                </a:moveTo>
                <a:cubicBezTo>
                  <a:pt x="245" y="346"/>
                  <a:pt x="245" y="346"/>
                  <a:pt x="245" y="346"/>
                </a:cubicBezTo>
                <a:cubicBezTo>
                  <a:pt x="245" y="167"/>
                  <a:pt x="245" y="167"/>
                  <a:pt x="245" y="167"/>
                </a:cubicBezTo>
                <a:cubicBezTo>
                  <a:pt x="192" y="144"/>
                  <a:pt x="192" y="144"/>
                  <a:pt x="192" y="144"/>
                </a:cubicBezTo>
                <a:lnTo>
                  <a:pt x="192" y="323"/>
                </a:lnTo>
                <a:close/>
                <a:moveTo>
                  <a:pt x="341" y="323"/>
                </a:moveTo>
                <a:cubicBezTo>
                  <a:pt x="394" y="346"/>
                  <a:pt x="394" y="346"/>
                  <a:pt x="394" y="346"/>
                </a:cubicBezTo>
                <a:cubicBezTo>
                  <a:pt x="394" y="167"/>
                  <a:pt x="394" y="167"/>
                  <a:pt x="394" y="167"/>
                </a:cubicBezTo>
                <a:cubicBezTo>
                  <a:pt x="341" y="144"/>
                  <a:pt x="341" y="144"/>
                  <a:pt x="341" y="144"/>
                </a:cubicBezTo>
                <a:lnTo>
                  <a:pt x="341" y="323"/>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160"/>
                </a:moveTo>
                <a:cubicBezTo>
                  <a:pt x="416" y="155"/>
                  <a:pt x="413" y="152"/>
                  <a:pt x="409" y="150"/>
                </a:cubicBezTo>
                <a:cubicBezTo>
                  <a:pt x="335" y="118"/>
                  <a:pt x="335" y="118"/>
                  <a:pt x="335" y="118"/>
                </a:cubicBezTo>
                <a:cubicBezTo>
                  <a:pt x="332" y="117"/>
                  <a:pt x="329" y="117"/>
                  <a:pt x="326" y="118"/>
                </a:cubicBezTo>
                <a:cubicBezTo>
                  <a:pt x="256" y="148"/>
                  <a:pt x="256" y="148"/>
                  <a:pt x="256" y="148"/>
                </a:cubicBezTo>
                <a:cubicBezTo>
                  <a:pt x="185" y="118"/>
                  <a:pt x="185" y="118"/>
                  <a:pt x="185" y="118"/>
                </a:cubicBezTo>
                <a:cubicBezTo>
                  <a:pt x="183" y="117"/>
                  <a:pt x="179" y="117"/>
                  <a:pt x="177" y="118"/>
                </a:cubicBezTo>
                <a:cubicBezTo>
                  <a:pt x="102" y="150"/>
                  <a:pt x="102" y="150"/>
                  <a:pt x="102" y="150"/>
                </a:cubicBezTo>
                <a:cubicBezTo>
                  <a:pt x="98" y="152"/>
                  <a:pt x="96" y="155"/>
                  <a:pt x="96" y="160"/>
                </a:cubicBezTo>
                <a:cubicBezTo>
                  <a:pt x="96" y="362"/>
                  <a:pt x="96" y="362"/>
                  <a:pt x="96" y="362"/>
                </a:cubicBezTo>
                <a:cubicBezTo>
                  <a:pt x="96" y="366"/>
                  <a:pt x="97" y="369"/>
                  <a:pt x="100" y="371"/>
                </a:cubicBezTo>
                <a:cubicBezTo>
                  <a:pt x="103" y="373"/>
                  <a:pt x="107" y="374"/>
                  <a:pt x="111" y="372"/>
                </a:cubicBezTo>
                <a:cubicBezTo>
                  <a:pt x="181" y="342"/>
                  <a:pt x="181" y="342"/>
                  <a:pt x="181" y="342"/>
                </a:cubicBezTo>
                <a:cubicBezTo>
                  <a:pt x="251" y="372"/>
                  <a:pt x="251" y="372"/>
                  <a:pt x="251" y="372"/>
                </a:cubicBezTo>
                <a:cubicBezTo>
                  <a:pt x="254" y="373"/>
                  <a:pt x="257" y="373"/>
                  <a:pt x="260" y="372"/>
                </a:cubicBezTo>
                <a:cubicBezTo>
                  <a:pt x="330" y="342"/>
                  <a:pt x="330" y="342"/>
                  <a:pt x="330" y="342"/>
                </a:cubicBezTo>
                <a:cubicBezTo>
                  <a:pt x="401" y="372"/>
                  <a:pt x="401" y="372"/>
                  <a:pt x="401" y="372"/>
                </a:cubicBezTo>
                <a:cubicBezTo>
                  <a:pt x="402" y="373"/>
                  <a:pt x="404" y="373"/>
                  <a:pt x="405" y="373"/>
                </a:cubicBezTo>
                <a:cubicBezTo>
                  <a:pt x="407" y="373"/>
                  <a:pt x="409" y="372"/>
                  <a:pt x="411" y="371"/>
                </a:cubicBezTo>
                <a:cubicBezTo>
                  <a:pt x="414" y="369"/>
                  <a:pt x="416" y="366"/>
                  <a:pt x="416" y="362"/>
                </a:cubicBezTo>
                <a:lnTo>
                  <a:pt x="416" y="16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2" name="TextBox 1"/>
          <p:cNvSpPr txBox="1"/>
          <p:nvPr/>
        </p:nvSpPr>
        <p:spPr>
          <a:xfrm>
            <a:off x="1103499" y="1488454"/>
            <a:ext cx="253013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October 5</a:t>
            </a:r>
            <a:r>
              <a:rPr kumimoji="0" lang="en-US" sz="2000" b="0" i="0" u="none" strike="noStrike" kern="1200" cap="none" spc="0" normalizeH="0" baseline="30000" noProof="0" dirty="0" smtClean="0">
                <a:ln>
                  <a:noFill/>
                </a:ln>
                <a:solidFill>
                  <a:prstClr val="white"/>
                </a:solidFill>
                <a:effectLst/>
                <a:uLnTx/>
                <a:uFillTx/>
                <a:latin typeface="Verdana"/>
                <a:ea typeface="+mn-ea"/>
                <a:cs typeface="+mn-cs"/>
              </a:rPr>
              <a:t>th</a:t>
            </a: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 2017</a:t>
            </a:r>
          </a:p>
        </p:txBody>
      </p:sp>
      <p:sp>
        <p:nvSpPr>
          <p:cNvPr id="12" name="TextBox 11"/>
          <p:cNvSpPr txBox="1"/>
          <p:nvPr/>
        </p:nvSpPr>
        <p:spPr>
          <a:xfrm>
            <a:off x="1103499" y="2131503"/>
            <a:ext cx="192405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Verdana"/>
                <a:ea typeface="+mn-ea"/>
                <a:cs typeface="+mn-cs"/>
              </a:rPr>
              <a:t>Nile House</a:t>
            </a:r>
          </a:p>
        </p:txBody>
      </p:sp>
      <p:sp>
        <p:nvSpPr>
          <p:cNvPr id="11" name="TextBox 10"/>
          <p:cNvSpPr txBox="1"/>
          <p:nvPr/>
        </p:nvSpPr>
        <p:spPr>
          <a:xfrm>
            <a:off x="2487040" y="5382942"/>
            <a:ext cx="525393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“I am pleasantly surprised by Consulting.</a:t>
            </a:r>
            <a:r>
              <a:rPr kumimoji="0" lang="cs-CZ" sz="1800" b="0" i="1" u="none" strike="noStrike" kern="1200" cap="none" spc="0" normalizeH="0" baseline="0" noProof="0" dirty="0" smtClean="0">
                <a:ln>
                  <a:noFill/>
                </a:ln>
                <a:solidFill>
                  <a:prstClr val="white"/>
                </a:solidFill>
                <a:effectLst/>
                <a:uLnTx/>
                <a:uFillTx/>
                <a:latin typeface="Verdana"/>
                <a:ea typeface="+mn-ea"/>
                <a:cs typeface="+mn-cs"/>
              </a:rPr>
              <a:t/>
            </a:r>
            <a:br>
              <a:rPr kumimoji="0" lang="cs-CZ" sz="1800" b="0" i="1" u="none" strike="noStrike" kern="1200" cap="none" spc="0" normalizeH="0" baseline="0" noProof="0" dirty="0" smtClean="0">
                <a:ln>
                  <a:noFill/>
                </a:ln>
                <a:solidFill>
                  <a:prstClr val="white"/>
                </a:solidFill>
                <a:effectLst/>
                <a:uLnTx/>
                <a:uFillTx/>
                <a:latin typeface="Verdana"/>
                <a:ea typeface="+mn-ea"/>
                <a:cs typeface="+mn-cs"/>
              </a:rPr>
            </a:b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I think I will choose Consulting as my minor now. </a:t>
            </a:r>
            <a:r>
              <a:rPr kumimoji="0" lang="en-US" sz="1800" b="0" i="1" u="none" strike="noStrike" kern="1200" cap="none" spc="0" normalizeH="0" baseline="0" noProof="0" dirty="0" smtClean="0">
                <a:ln>
                  <a:noFill/>
                </a:ln>
                <a:solidFill>
                  <a:srgbClr val="62B5E5"/>
                </a:solidFill>
                <a:effectLst/>
                <a:uLnTx/>
                <a:uFillTx/>
                <a:latin typeface="Verdana"/>
                <a:ea typeface="+mn-ea"/>
                <a:cs typeface="+mn-cs"/>
              </a:rPr>
              <a:t>Great experience.</a:t>
            </a: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a:t>
            </a:r>
            <a:endParaRPr kumimoji="0" lang="en-US" sz="1800" b="0" i="1" u="none" strike="noStrike" kern="1200" cap="none" spc="0" normalizeH="0" baseline="0" noProof="0" dirty="0">
              <a:ln>
                <a:noFill/>
              </a:ln>
              <a:solidFill>
                <a:prstClr val="white"/>
              </a:solidFill>
              <a:effectLst/>
              <a:uLnTx/>
              <a:uFillTx/>
              <a:latin typeface="Verdana"/>
              <a:ea typeface="+mn-ea"/>
              <a:cs typeface="+mn-cs"/>
            </a:endParaRPr>
          </a:p>
        </p:txBody>
      </p:sp>
      <p:sp>
        <p:nvSpPr>
          <p:cNvPr id="13" name="TextBox 12"/>
          <p:cNvSpPr txBox="1"/>
          <p:nvPr/>
        </p:nvSpPr>
        <p:spPr>
          <a:xfrm>
            <a:off x="531547" y="2773088"/>
            <a:ext cx="486078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“My friend recommended this workshop to me and I will definitely do the same. </a:t>
            </a:r>
            <a:r>
              <a:rPr kumimoji="0" lang="en-US" sz="1800" b="0" i="1" u="none" strike="noStrike" kern="1200" cap="none" spc="0" normalizeH="0" baseline="0" noProof="0" dirty="0" smtClean="0">
                <a:ln>
                  <a:noFill/>
                </a:ln>
                <a:solidFill>
                  <a:srgbClr val="62B5E5"/>
                </a:solidFill>
                <a:effectLst/>
                <a:uLnTx/>
                <a:uFillTx/>
                <a:latin typeface="Verdana"/>
                <a:ea typeface="+mn-ea"/>
                <a:cs typeface="+mn-cs"/>
              </a:rPr>
              <a:t>Thank you!</a:t>
            </a: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a:t>
            </a:r>
            <a:endParaRPr kumimoji="0" lang="en-US" sz="1800" b="0" i="1" u="none" strike="noStrike" kern="1200" cap="none" spc="0" normalizeH="0" baseline="0" noProof="0" dirty="0">
              <a:ln>
                <a:noFill/>
              </a:ln>
              <a:solidFill>
                <a:prstClr val="white"/>
              </a:solidFill>
              <a:effectLst/>
              <a:uLnTx/>
              <a:uFillTx/>
              <a:latin typeface="Verdana"/>
              <a:ea typeface="+mn-ea"/>
              <a:cs typeface="+mn-cs"/>
            </a:endParaRPr>
          </a:p>
        </p:txBody>
      </p:sp>
      <p:sp>
        <p:nvSpPr>
          <p:cNvPr id="14" name="TextBox 13"/>
          <p:cNvSpPr txBox="1"/>
          <p:nvPr/>
        </p:nvSpPr>
        <p:spPr>
          <a:xfrm>
            <a:off x="1411190" y="3966576"/>
            <a:ext cx="525126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“Amazing experience. I had theoretical knowledge of consulting but today I had a  chance to get all day long hands-on experience. </a:t>
            </a:r>
            <a:r>
              <a:rPr kumimoji="0" lang="en-US" sz="1800" b="0" i="1" u="none" strike="noStrike" kern="1200" cap="none" spc="0" normalizeH="0" baseline="0" noProof="0" dirty="0" smtClean="0">
                <a:ln>
                  <a:noFill/>
                </a:ln>
                <a:solidFill>
                  <a:srgbClr val="62B5E5"/>
                </a:solidFill>
                <a:effectLst/>
                <a:uLnTx/>
                <a:uFillTx/>
                <a:latin typeface="Verdana"/>
                <a:ea typeface="+mn-ea"/>
                <a:cs typeface="+mn-cs"/>
              </a:rPr>
              <a:t>It was brilliant!</a:t>
            </a:r>
            <a:r>
              <a:rPr kumimoji="0" lang="en-US" sz="1800" b="0" i="1" u="none" strike="noStrike" kern="1200" cap="none" spc="0" normalizeH="0" baseline="0" noProof="0" dirty="0" smtClean="0">
                <a:ln>
                  <a:noFill/>
                </a:ln>
                <a:solidFill>
                  <a:prstClr val="white"/>
                </a:solidFill>
                <a:effectLst/>
                <a:uLnTx/>
                <a:uFillTx/>
                <a:latin typeface="Verdana"/>
                <a:ea typeface="+mn-ea"/>
                <a:cs typeface="+mn-cs"/>
              </a:rPr>
              <a:t>“</a:t>
            </a:r>
            <a:endParaRPr kumimoji="0" lang="en-US" sz="1800" b="0" i="1" u="none" strike="noStrike" kern="1200" cap="none" spc="0" normalizeH="0" baseline="0" noProof="0" dirty="0">
              <a:ln>
                <a:noFill/>
              </a:ln>
              <a:solidFill>
                <a:prstClr val="white"/>
              </a:solidFill>
              <a:effectLst/>
              <a:uLnTx/>
              <a:uFillTx/>
              <a:latin typeface="Verdana"/>
              <a:ea typeface="+mn-ea"/>
              <a:cs typeface="+mn-cs"/>
            </a:endParaRPr>
          </a:p>
        </p:txBody>
      </p:sp>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r="6748"/>
          <a:stretch/>
        </p:blipFill>
        <p:spPr>
          <a:xfrm>
            <a:off x="8056492" y="3998264"/>
            <a:ext cx="4152925" cy="2505075"/>
          </a:xfrm>
          <a:prstGeom prst="rect">
            <a:avLst/>
          </a:prstGeom>
        </p:spPr>
      </p:pic>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r="14776"/>
          <a:stretch/>
        </p:blipFill>
        <p:spPr>
          <a:xfrm>
            <a:off x="8421709" y="1256336"/>
            <a:ext cx="3779000" cy="2494203"/>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0192" y="1257136"/>
            <a:ext cx="2751518" cy="2492770"/>
          </a:xfrm>
          <a:prstGeom prst="rect">
            <a:avLst/>
          </a:prstGeom>
        </p:spPr>
      </p:pic>
    </p:spTree>
    <p:extLst>
      <p:ext uri="{BB962C8B-B14F-4D97-AF65-F5344CB8AC3E}">
        <p14:creationId xmlns:p14="http://schemas.microsoft.com/office/powerpoint/2010/main" val="4282998748"/>
      </p:ext>
    </p:extLst>
  </p:cSld>
  <p:clrMapOvr>
    <a:masterClrMapping/>
  </p:clrMapOvr>
  <p:transition spd="slow" advClick="0" advTm="14000">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674"/>
          <p:cNvGrpSpPr>
            <a:grpSpLocks noChangeAspect="1"/>
          </p:cNvGrpSpPr>
          <p:nvPr/>
        </p:nvGrpSpPr>
        <p:grpSpPr bwMode="auto">
          <a:xfrm>
            <a:off x="8691328" y="3321880"/>
            <a:ext cx="2972672" cy="2972672"/>
            <a:chOff x="1549" y="2327"/>
            <a:chExt cx="340" cy="340"/>
          </a:xfrm>
          <a:solidFill>
            <a:schemeClr val="bg2">
              <a:alpha val="28000"/>
            </a:schemeClr>
          </a:solidFill>
        </p:grpSpPr>
        <p:sp>
          <p:nvSpPr>
            <p:cNvPr id="10" name="Freeform 675"/>
            <p:cNvSpPr>
              <a:spLocks/>
            </p:cNvSpPr>
            <p:nvPr/>
          </p:nvSpPr>
          <p:spPr bwMode="auto">
            <a:xfrm>
              <a:off x="1708" y="2565"/>
              <a:ext cx="21" cy="24"/>
            </a:xfrm>
            <a:custGeom>
              <a:avLst/>
              <a:gdLst>
                <a:gd name="T0" fmla="*/ 0 w 21"/>
                <a:gd name="T1" fmla="*/ 24 h 24"/>
                <a:gd name="T2" fmla="*/ 21 w 21"/>
                <a:gd name="T3" fmla="*/ 24 h 24"/>
                <a:gd name="T4" fmla="*/ 11 w 21"/>
                <a:gd name="T5" fmla="*/ 0 h 24"/>
                <a:gd name="T6" fmla="*/ 0 w 21"/>
                <a:gd name="T7" fmla="*/ 24 h 24"/>
              </a:gdLst>
              <a:ahLst/>
              <a:cxnLst>
                <a:cxn ang="0">
                  <a:pos x="T0" y="T1"/>
                </a:cxn>
                <a:cxn ang="0">
                  <a:pos x="T2" y="T3"/>
                </a:cxn>
                <a:cxn ang="0">
                  <a:pos x="T4" y="T5"/>
                </a:cxn>
                <a:cxn ang="0">
                  <a:pos x="T6" y="T7"/>
                </a:cxn>
              </a:cxnLst>
              <a:rect l="0" t="0" r="r" b="b"/>
              <a:pathLst>
                <a:path w="21" h="24">
                  <a:moveTo>
                    <a:pt x="0" y="24"/>
                  </a:moveTo>
                  <a:lnTo>
                    <a:pt x="21" y="24"/>
                  </a:lnTo>
                  <a:lnTo>
                    <a:pt x="11" y="0"/>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11" name="Freeform 676"/>
            <p:cNvSpPr>
              <a:spLocks/>
            </p:cNvSpPr>
            <p:nvPr/>
          </p:nvSpPr>
          <p:spPr bwMode="auto">
            <a:xfrm>
              <a:off x="1628" y="2439"/>
              <a:ext cx="48" cy="75"/>
            </a:xfrm>
            <a:custGeom>
              <a:avLst/>
              <a:gdLst>
                <a:gd name="T0" fmla="*/ 15 w 73"/>
                <a:gd name="T1" fmla="*/ 9 h 114"/>
                <a:gd name="T2" fmla="*/ 42 w 73"/>
                <a:gd name="T3" fmla="*/ 89 h 114"/>
                <a:gd name="T4" fmla="*/ 73 w 73"/>
                <a:gd name="T5" fmla="*/ 114 h 114"/>
                <a:gd name="T6" fmla="*/ 53 w 73"/>
                <a:gd name="T7" fmla="*/ 5 h 114"/>
                <a:gd name="T8" fmla="*/ 15 w 73"/>
                <a:gd name="T9" fmla="*/ 9 h 114"/>
              </a:gdLst>
              <a:ahLst/>
              <a:cxnLst>
                <a:cxn ang="0">
                  <a:pos x="T0" y="T1"/>
                </a:cxn>
                <a:cxn ang="0">
                  <a:pos x="T2" y="T3"/>
                </a:cxn>
                <a:cxn ang="0">
                  <a:pos x="T4" y="T5"/>
                </a:cxn>
                <a:cxn ang="0">
                  <a:pos x="T6" y="T7"/>
                </a:cxn>
                <a:cxn ang="0">
                  <a:pos x="T8" y="T9"/>
                </a:cxn>
              </a:cxnLst>
              <a:rect l="0" t="0" r="r" b="b"/>
              <a:pathLst>
                <a:path w="73" h="114">
                  <a:moveTo>
                    <a:pt x="15" y="9"/>
                  </a:moveTo>
                  <a:cubicBezTo>
                    <a:pt x="0" y="25"/>
                    <a:pt x="13" y="62"/>
                    <a:pt x="42" y="89"/>
                  </a:cubicBezTo>
                  <a:cubicBezTo>
                    <a:pt x="52" y="98"/>
                    <a:pt x="62" y="107"/>
                    <a:pt x="73" y="114"/>
                  </a:cubicBezTo>
                  <a:cubicBezTo>
                    <a:pt x="61" y="81"/>
                    <a:pt x="55" y="40"/>
                    <a:pt x="53" y="5"/>
                  </a:cubicBezTo>
                  <a:cubicBezTo>
                    <a:pt x="36" y="0"/>
                    <a:pt x="22" y="2"/>
                    <a:pt x="15"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12" name="Freeform 677"/>
            <p:cNvSpPr>
              <a:spLocks/>
            </p:cNvSpPr>
            <p:nvPr/>
          </p:nvSpPr>
          <p:spPr bwMode="auto">
            <a:xfrm>
              <a:off x="1676" y="2405"/>
              <a:ext cx="85" cy="134"/>
            </a:xfrm>
            <a:custGeom>
              <a:avLst/>
              <a:gdLst>
                <a:gd name="T0" fmla="*/ 129 w 129"/>
                <a:gd name="T1" fmla="*/ 0 h 203"/>
                <a:gd name="T2" fmla="*/ 0 w 129"/>
                <a:gd name="T3" fmla="*/ 0 h 203"/>
                <a:gd name="T4" fmla="*/ 40 w 129"/>
                <a:gd name="T5" fmla="*/ 192 h 203"/>
                <a:gd name="T6" fmla="*/ 65 w 129"/>
                <a:gd name="T7" fmla="*/ 203 h 203"/>
                <a:gd name="T8" fmla="*/ 89 w 129"/>
                <a:gd name="T9" fmla="*/ 192 h 203"/>
                <a:gd name="T10" fmla="*/ 129 w 129"/>
                <a:gd name="T11" fmla="*/ 0 h 203"/>
              </a:gdLst>
              <a:ahLst/>
              <a:cxnLst>
                <a:cxn ang="0">
                  <a:pos x="T0" y="T1"/>
                </a:cxn>
                <a:cxn ang="0">
                  <a:pos x="T2" y="T3"/>
                </a:cxn>
                <a:cxn ang="0">
                  <a:pos x="T4" y="T5"/>
                </a:cxn>
                <a:cxn ang="0">
                  <a:pos x="T6" y="T7"/>
                </a:cxn>
                <a:cxn ang="0">
                  <a:pos x="T8" y="T9"/>
                </a:cxn>
                <a:cxn ang="0">
                  <a:pos x="T10" y="T11"/>
                </a:cxn>
              </a:cxnLst>
              <a:rect l="0" t="0" r="r" b="b"/>
              <a:pathLst>
                <a:path w="129" h="203">
                  <a:moveTo>
                    <a:pt x="129" y="0"/>
                  </a:moveTo>
                  <a:cubicBezTo>
                    <a:pt x="0" y="0"/>
                    <a:pt x="0" y="0"/>
                    <a:pt x="0" y="0"/>
                  </a:cubicBezTo>
                  <a:cubicBezTo>
                    <a:pt x="0" y="49"/>
                    <a:pt x="6" y="156"/>
                    <a:pt x="40" y="192"/>
                  </a:cubicBezTo>
                  <a:cubicBezTo>
                    <a:pt x="47" y="199"/>
                    <a:pt x="55" y="203"/>
                    <a:pt x="65" y="203"/>
                  </a:cubicBezTo>
                  <a:cubicBezTo>
                    <a:pt x="74" y="203"/>
                    <a:pt x="82" y="199"/>
                    <a:pt x="89" y="192"/>
                  </a:cubicBezTo>
                  <a:cubicBezTo>
                    <a:pt x="124" y="156"/>
                    <a:pt x="129" y="49"/>
                    <a:pt x="12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13" name="Freeform 678"/>
            <p:cNvSpPr>
              <a:spLocks noEditPoints="1"/>
            </p:cNvSpPr>
            <p:nvPr/>
          </p:nvSpPr>
          <p:spPr bwMode="auto">
            <a:xfrm>
              <a:off x="1549" y="2327"/>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65 w 512"/>
                <a:gd name="T11" fmla="*/ 273 h 512"/>
                <a:gd name="T12" fmla="*/ 312 w 512"/>
                <a:gd name="T13" fmla="*/ 309 h 512"/>
                <a:gd name="T14" fmla="*/ 309 w 512"/>
                <a:gd name="T15" fmla="*/ 309 h 512"/>
                <a:gd name="T16" fmla="*/ 307 w 512"/>
                <a:gd name="T17" fmla="*/ 309 h 512"/>
                <a:gd name="T18" fmla="*/ 296 w 512"/>
                <a:gd name="T19" fmla="*/ 323 h 512"/>
                <a:gd name="T20" fmla="*/ 271 w 512"/>
                <a:gd name="T21" fmla="*/ 339 h 512"/>
                <a:gd name="T22" fmla="*/ 297 w 512"/>
                <a:gd name="T23" fmla="*/ 401 h 512"/>
                <a:gd name="T24" fmla="*/ 297 w 512"/>
                <a:gd name="T25" fmla="*/ 411 h 512"/>
                <a:gd name="T26" fmla="*/ 288 w 512"/>
                <a:gd name="T27" fmla="*/ 416 h 512"/>
                <a:gd name="T28" fmla="*/ 224 w 512"/>
                <a:gd name="T29" fmla="*/ 416 h 512"/>
                <a:gd name="T30" fmla="*/ 215 w 512"/>
                <a:gd name="T31" fmla="*/ 411 h 512"/>
                <a:gd name="T32" fmla="*/ 214 w 512"/>
                <a:gd name="T33" fmla="*/ 401 h 512"/>
                <a:gd name="T34" fmla="*/ 241 w 512"/>
                <a:gd name="T35" fmla="*/ 339 h 512"/>
                <a:gd name="T36" fmla="*/ 216 w 512"/>
                <a:gd name="T37" fmla="*/ 323 h 512"/>
                <a:gd name="T38" fmla="*/ 204 w 512"/>
                <a:gd name="T39" fmla="*/ 309 h 512"/>
                <a:gd name="T40" fmla="*/ 202 w 512"/>
                <a:gd name="T41" fmla="*/ 309 h 512"/>
                <a:gd name="T42" fmla="*/ 199 w 512"/>
                <a:gd name="T43" fmla="*/ 309 h 512"/>
                <a:gd name="T44" fmla="*/ 147 w 512"/>
                <a:gd name="T45" fmla="*/ 273 h 512"/>
                <a:gd name="T46" fmla="*/ 118 w 512"/>
                <a:gd name="T47" fmla="*/ 163 h 512"/>
                <a:gd name="T48" fmla="*/ 171 w 512"/>
                <a:gd name="T49" fmla="*/ 151 h 512"/>
                <a:gd name="T50" fmla="*/ 170 w 512"/>
                <a:gd name="T51" fmla="*/ 106 h 512"/>
                <a:gd name="T52" fmla="*/ 181 w 512"/>
                <a:gd name="T53" fmla="*/ 96 h 512"/>
                <a:gd name="T54" fmla="*/ 330 w 512"/>
                <a:gd name="T55" fmla="*/ 96 h 512"/>
                <a:gd name="T56" fmla="*/ 341 w 512"/>
                <a:gd name="T57" fmla="*/ 106 h 512"/>
                <a:gd name="T58" fmla="*/ 341 w 512"/>
                <a:gd name="T59" fmla="*/ 151 h 512"/>
                <a:gd name="T60" fmla="*/ 393 w 512"/>
                <a:gd name="T61" fmla="*/ 163 h 512"/>
                <a:gd name="T62" fmla="*/ 365 w 512"/>
                <a:gd name="T63" fmla="*/ 27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65" y="273"/>
                  </a:moveTo>
                  <a:cubicBezTo>
                    <a:pt x="349" y="287"/>
                    <a:pt x="331" y="303"/>
                    <a:pt x="312" y="309"/>
                  </a:cubicBezTo>
                  <a:cubicBezTo>
                    <a:pt x="311" y="309"/>
                    <a:pt x="310" y="309"/>
                    <a:pt x="309" y="309"/>
                  </a:cubicBezTo>
                  <a:cubicBezTo>
                    <a:pt x="308" y="309"/>
                    <a:pt x="308" y="309"/>
                    <a:pt x="307" y="309"/>
                  </a:cubicBezTo>
                  <a:cubicBezTo>
                    <a:pt x="304" y="314"/>
                    <a:pt x="300" y="319"/>
                    <a:pt x="296" y="323"/>
                  </a:cubicBezTo>
                  <a:cubicBezTo>
                    <a:pt x="288" y="331"/>
                    <a:pt x="280" y="336"/>
                    <a:pt x="271" y="339"/>
                  </a:cubicBezTo>
                  <a:cubicBezTo>
                    <a:pt x="297" y="401"/>
                    <a:pt x="297" y="401"/>
                    <a:pt x="297" y="401"/>
                  </a:cubicBezTo>
                  <a:cubicBezTo>
                    <a:pt x="299" y="404"/>
                    <a:pt x="299" y="408"/>
                    <a:pt x="297" y="411"/>
                  </a:cubicBezTo>
                  <a:cubicBezTo>
                    <a:pt x="295" y="414"/>
                    <a:pt x="291" y="416"/>
                    <a:pt x="288" y="416"/>
                  </a:cubicBezTo>
                  <a:cubicBezTo>
                    <a:pt x="224" y="416"/>
                    <a:pt x="224" y="416"/>
                    <a:pt x="224" y="416"/>
                  </a:cubicBezTo>
                  <a:cubicBezTo>
                    <a:pt x="220" y="416"/>
                    <a:pt x="217" y="414"/>
                    <a:pt x="215" y="411"/>
                  </a:cubicBezTo>
                  <a:cubicBezTo>
                    <a:pt x="213" y="408"/>
                    <a:pt x="212" y="404"/>
                    <a:pt x="214" y="401"/>
                  </a:cubicBezTo>
                  <a:cubicBezTo>
                    <a:pt x="241" y="339"/>
                    <a:pt x="241" y="339"/>
                    <a:pt x="241" y="339"/>
                  </a:cubicBezTo>
                  <a:cubicBezTo>
                    <a:pt x="231" y="336"/>
                    <a:pt x="223" y="331"/>
                    <a:pt x="216" y="323"/>
                  </a:cubicBezTo>
                  <a:cubicBezTo>
                    <a:pt x="212" y="319"/>
                    <a:pt x="208" y="314"/>
                    <a:pt x="204" y="309"/>
                  </a:cubicBezTo>
                  <a:cubicBezTo>
                    <a:pt x="204" y="309"/>
                    <a:pt x="203" y="309"/>
                    <a:pt x="202" y="309"/>
                  </a:cubicBezTo>
                  <a:cubicBezTo>
                    <a:pt x="201" y="309"/>
                    <a:pt x="200" y="309"/>
                    <a:pt x="199" y="309"/>
                  </a:cubicBezTo>
                  <a:cubicBezTo>
                    <a:pt x="180" y="303"/>
                    <a:pt x="162" y="287"/>
                    <a:pt x="147" y="273"/>
                  </a:cubicBezTo>
                  <a:cubicBezTo>
                    <a:pt x="107" y="236"/>
                    <a:pt x="95" y="188"/>
                    <a:pt x="118" y="163"/>
                  </a:cubicBezTo>
                  <a:cubicBezTo>
                    <a:pt x="130" y="150"/>
                    <a:pt x="149" y="146"/>
                    <a:pt x="171" y="151"/>
                  </a:cubicBezTo>
                  <a:cubicBezTo>
                    <a:pt x="170" y="126"/>
                    <a:pt x="170" y="108"/>
                    <a:pt x="170" y="106"/>
                  </a:cubicBezTo>
                  <a:cubicBezTo>
                    <a:pt x="171" y="100"/>
                    <a:pt x="175" y="96"/>
                    <a:pt x="181" y="96"/>
                  </a:cubicBezTo>
                  <a:cubicBezTo>
                    <a:pt x="330" y="96"/>
                    <a:pt x="330" y="96"/>
                    <a:pt x="330" y="96"/>
                  </a:cubicBezTo>
                  <a:cubicBezTo>
                    <a:pt x="336" y="96"/>
                    <a:pt x="341" y="100"/>
                    <a:pt x="341" y="106"/>
                  </a:cubicBezTo>
                  <a:cubicBezTo>
                    <a:pt x="341" y="108"/>
                    <a:pt x="342" y="126"/>
                    <a:pt x="341" y="151"/>
                  </a:cubicBezTo>
                  <a:cubicBezTo>
                    <a:pt x="363" y="146"/>
                    <a:pt x="381" y="150"/>
                    <a:pt x="393" y="163"/>
                  </a:cubicBezTo>
                  <a:cubicBezTo>
                    <a:pt x="417" y="188"/>
                    <a:pt x="404" y="236"/>
                    <a:pt x="365" y="2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14" name="Freeform 679"/>
            <p:cNvSpPr>
              <a:spLocks/>
            </p:cNvSpPr>
            <p:nvPr/>
          </p:nvSpPr>
          <p:spPr bwMode="auto">
            <a:xfrm>
              <a:off x="1761" y="2439"/>
              <a:ext cx="48" cy="75"/>
            </a:xfrm>
            <a:custGeom>
              <a:avLst/>
              <a:gdLst>
                <a:gd name="T0" fmla="*/ 20 w 72"/>
                <a:gd name="T1" fmla="*/ 5 h 114"/>
                <a:gd name="T2" fmla="*/ 0 w 72"/>
                <a:gd name="T3" fmla="*/ 114 h 114"/>
                <a:gd name="T4" fmla="*/ 30 w 72"/>
                <a:gd name="T5" fmla="*/ 89 h 114"/>
                <a:gd name="T6" fmla="*/ 58 w 72"/>
                <a:gd name="T7" fmla="*/ 9 h 114"/>
                <a:gd name="T8" fmla="*/ 20 w 72"/>
                <a:gd name="T9" fmla="*/ 5 h 114"/>
              </a:gdLst>
              <a:ahLst/>
              <a:cxnLst>
                <a:cxn ang="0">
                  <a:pos x="T0" y="T1"/>
                </a:cxn>
                <a:cxn ang="0">
                  <a:pos x="T2" y="T3"/>
                </a:cxn>
                <a:cxn ang="0">
                  <a:pos x="T4" y="T5"/>
                </a:cxn>
                <a:cxn ang="0">
                  <a:pos x="T6" y="T7"/>
                </a:cxn>
                <a:cxn ang="0">
                  <a:pos x="T8" y="T9"/>
                </a:cxn>
              </a:cxnLst>
              <a:rect l="0" t="0" r="r" b="b"/>
              <a:pathLst>
                <a:path w="72" h="114">
                  <a:moveTo>
                    <a:pt x="20" y="5"/>
                  </a:moveTo>
                  <a:cubicBezTo>
                    <a:pt x="17" y="40"/>
                    <a:pt x="12" y="81"/>
                    <a:pt x="0" y="114"/>
                  </a:cubicBezTo>
                  <a:cubicBezTo>
                    <a:pt x="10" y="107"/>
                    <a:pt x="21" y="98"/>
                    <a:pt x="30" y="89"/>
                  </a:cubicBezTo>
                  <a:cubicBezTo>
                    <a:pt x="59" y="62"/>
                    <a:pt x="72" y="25"/>
                    <a:pt x="58" y="9"/>
                  </a:cubicBezTo>
                  <a:cubicBezTo>
                    <a:pt x="50" y="2"/>
                    <a:pt x="36" y="0"/>
                    <a:pt x="2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sp>
        <p:nvSpPr>
          <p:cNvPr id="5" name="Text Placeholder 4"/>
          <p:cNvSpPr>
            <a:spLocks noGrp="1"/>
          </p:cNvSpPr>
          <p:nvPr>
            <p:ph type="body" sz="quarter" idx="13"/>
          </p:nvPr>
        </p:nvSpPr>
        <p:spPr>
          <a:xfrm>
            <a:off x="479425" y="982347"/>
            <a:ext cx="5147711" cy="1271965"/>
          </a:xfrm>
        </p:spPr>
        <p:txBody>
          <a:bodyPr/>
          <a:lstStyle/>
          <a:p>
            <a:r>
              <a:rPr lang="cs-CZ" sz="4000" dirty="0" err="1" smtClean="0">
                <a:solidFill>
                  <a:srgbClr val="80C342"/>
                </a:solidFill>
              </a:rPr>
              <a:t>Results</a:t>
            </a:r>
            <a:endParaRPr lang="cs-CZ" sz="4000" dirty="0">
              <a:solidFill>
                <a:srgbClr val="80C342"/>
              </a:solidFill>
            </a:endParaRPr>
          </a:p>
        </p:txBody>
      </p:sp>
      <p:sp>
        <p:nvSpPr>
          <p:cNvPr id="2" name="Title 1"/>
          <p:cNvSpPr>
            <a:spLocks noGrp="1"/>
          </p:cNvSpPr>
          <p:nvPr>
            <p:ph type="title"/>
          </p:nvPr>
        </p:nvSpPr>
        <p:spPr/>
        <p:txBody>
          <a:bodyPr/>
          <a:lstStyle/>
          <a:p>
            <a:r>
              <a:rPr lang="en-US" sz="3600" dirty="0" smtClean="0"/>
              <a:t>Technology Fast 50 CE</a:t>
            </a:r>
            <a:endParaRPr lang="en-US" sz="3600" dirty="0"/>
          </a:p>
        </p:txBody>
      </p:sp>
      <p:sp>
        <p:nvSpPr>
          <p:cNvPr id="3" name="Text Placeholder 2"/>
          <p:cNvSpPr>
            <a:spLocks noGrp="1"/>
          </p:cNvSpPr>
          <p:nvPr>
            <p:ph idx="1"/>
          </p:nvPr>
        </p:nvSpPr>
        <p:spPr>
          <a:xfrm>
            <a:off x="501651" y="2441658"/>
            <a:ext cx="11165416" cy="813587"/>
          </a:xfrm>
        </p:spPr>
        <p:txBody>
          <a:bodyPr/>
          <a:lstStyle/>
          <a:p>
            <a:r>
              <a:rPr lang="en-US" sz="3200" b="1" i="1" dirty="0"/>
              <a:t>A Czech firm won in the main </a:t>
            </a:r>
            <a:r>
              <a:rPr lang="en-US" sz="3200" b="1" i="1" dirty="0" smtClean="0"/>
              <a:t>category</a:t>
            </a:r>
            <a:r>
              <a:rPr lang="cs-CZ" sz="3200" b="1" i="1" dirty="0" smtClean="0"/>
              <a:t> !</a:t>
            </a:r>
            <a:endParaRPr lang="en-US" sz="2400" b="1" i="1" dirty="0"/>
          </a:p>
        </p:txBody>
      </p:sp>
      <p:sp>
        <p:nvSpPr>
          <p:cNvPr id="4" name="Rectangle 3"/>
          <p:cNvSpPr/>
          <p:nvPr/>
        </p:nvSpPr>
        <p:spPr>
          <a:xfrm>
            <a:off x="4480372" y="3176588"/>
            <a:ext cx="5741377" cy="31085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80C342"/>
                </a:solidFill>
                <a:effectLst/>
                <a:uLnTx/>
                <a:uFillTx/>
                <a:latin typeface="Verdana"/>
                <a:ea typeface="+mn-ea"/>
                <a:cs typeface="+mn-cs"/>
              </a:rPr>
              <a:t>#1</a:t>
            </a:r>
            <a:r>
              <a:rPr kumimoji="0" lang="en-US" sz="4400" b="1" i="0" u="none" strike="noStrike" kern="1200" cap="none" spc="0" normalizeH="0" baseline="0" noProof="0" dirty="0">
                <a:ln>
                  <a:noFill/>
                </a:ln>
                <a:solidFill>
                  <a:prstClr val="white"/>
                </a:solidFill>
                <a:effectLst/>
                <a:uLnTx/>
                <a:uFillTx/>
                <a:latin typeface="Verdana"/>
                <a:ea typeface="+mn-ea"/>
                <a:cs typeface="+mn-cs"/>
              </a:rPr>
              <a:t/>
            </a:r>
            <a:br>
              <a:rPr kumimoji="0" lang="en-US" sz="4400" b="1" i="0" u="none" strike="noStrike" kern="1200" cap="none" spc="0" normalizeH="0" baseline="0" noProof="0" dirty="0">
                <a:ln>
                  <a:noFill/>
                </a:ln>
                <a:solidFill>
                  <a:prstClr val="white"/>
                </a:solidFill>
                <a:effectLst/>
                <a:uLnTx/>
                <a:uFillTx/>
                <a:latin typeface="Verdana"/>
                <a:ea typeface="+mn-ea"/>
                <a:cs typeface="+mn-cs"/>
              </a:rPr>
            </a:br>
            <a:r>
              <a:rPr kumimoji="0" lang="en-US" sz="4400" b="0" i="0" u="none" strike="noStrike" kern="1200" cap="none" spc="0" normalizeH="0" baseline="0" noProof="0" dirty="0" smtClean="0">
                <a:ln>
                  <a:noFill/>
                </a:ln>
                <a:solidFill>
                  <a:prstClr val="white"/>
                </a:solidFill>
                <a:effectLst/>
                <a:uLnTx/>
                <a:uFillTx/>
                <a:latin typeface="Verdana"/>
                <a:ea typeface="+mn-ea"/>
                <a:cs typeface="+mn-cs"/>
              </a:rPr>
              <a:t>Kiwi.com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Verdana"/>
                <a:ea typeface="+mn-ea"/>
                <a:cs typeface="+mn-cs"/>
              </a:rPr>
              <a:t>The </a:t>
            </a:r>
            <a:r>
              <a:rPr kumimoji="0" lang="en-US" sz="2400" b="0" i="0" u="none" strike="noStrike" kern="1200" cap="none" spc="0" normalizeH="0" baseline="0" noProof="0" dirty="0">
                <a:ln>
                  <a:noFill/>
                </a:ln>
                <a:solidFill>
                  <a:prstClr val="white"/>
                </a:solidFill>
                <a:effectLst/>
                <a:uLnTx/>
                <a:uFillTx/>
                <a:latin typeface="Verdana"/>
                <a:ea typeface="+mn-ea"/>
                <a:cs typeface="+mn-cs"/>
              </a:rPr>
              <a:t>fastest growing technology </a:t>
            </a:r>
            <a:r>
              <a:rPr kumimoji="0" lang="en-US" sz="2400" b="0" i="0" u="none" strike="noStrike" kern="1200" cap="none" spc="0" normalizeH="0" baseline="0" noProof="0" dirty="0" smtClean="0">
                <a:ln>
                  <a:noFill/>
                </a:ln>
                <a:solidFill>
                  <a:prstClr val="white"/>
                </a:solidFill>
                <a:effectLst/>
                <a:uLnTx/>
                <a:uFillTx/>
                <a:latin typeface="Verdana"/>
                <a:ea typeface="+mn-ea"/>
                <a:cs typeface="+mn-cs"/>
              </a:rPr>
              <a:t>company</a:t>
            </a:r>
            <a:r>
              <a:rPr kumimoji="0" lang="cs-CZ" sz="2400" b="0" i="0" u="none" strike="noStrike" kern="1200" cap="none" spc="0" normalizeH="0" baseline="0" noProof="0" dirty="0" smtClean="0">
                <a:ln>
                  <a:noFill/>
                </a:ln>
                <a:solidFill>
                  <a:prstClr val="white"/>
                </a:solidFill>
                <a:effectLst/>
                <a:uLnTx/>
                <a:uFillTx/>
                <a:latin typeface="Verdana"/>
                <a:ea typeface="+mn-ea"/>
                <a:cs typeface="+mn-cs"/>
              </a:rPr>
              <a:t> </a:t>
            </a:r>
            <a:r>
              <a:rPr kumimoji="0" lang="en-US" sz="2400" b="0" i="0" u="none" strike="noStrike" kern="1200" cap="none" spc="0" normalizeH="0" baseline="0" noProof="0" dirty="0" smtClean="0">
                <a:ln>
                  <a:noFill/>
                </a:ln>
                <a:solidFill>
                  <a:prstClr val="white"/>
                </a:solidFill>
                <a:effectLst/>
                <a:uLnTx/>
                <a:uFillTx/>
                <a:latin typeface="Verdana"/>
                <a:ea typeface="+mn-ea"/>
                <a:cs typeface="+mn-cs"/>
              </a:rPr>
              <a:t>in </a:t>
            </a:r>
            <a:r>
              <a:rPr kumimoji="0" lang="en-US" sz="2400" b="0" i="0" u="none" strike="noStrike" kern="1200" cap="none" spc="0" normalizeH="0" baseline="0" noProof="0" dirty="0">
                <a:ln>
                  <a:noFill/>
                </a:ln>
                <a:solidFill>
                  <a:prstClr val="white"/>
                </a:solidFill>
                <a:effectLst/>
                <a:uLnTx/>
                <a:uFillTx/>
                <a:latin typeface="Verdana"/>
                <a:ea typeface="+mn-ea"/>
                <a:cs typeface="+mn-cs"/>
              </a:rPr>
              <a:t>Central Europe in 2017</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Tree>
    <p:extLst>
      <p:ext uri="{BB962C8B-B14F-4D97-AF65-F5344CB8AC3E}">
        <p14:creationId xmlns:p14="http://schemas.microsoft.com/office/powerpoint/2010/main" val="3319164115"/>
      </p:ext>
    </p:extLst>
  </p:cSld>
  <p:clrMapOvr>
    <a:masterClrMapping/>
  </p:clrMapOvr>
  <p:transition spd="slow" advClick="0" advTm="14000">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79425" y="982347"/>
            <a:ext cx="10384733" cy="569293"/>
          </a:xfrm>
        </p:spPr>
        <p:txBody>
          <a:bodyPr/>
          <a:lstStyle/>
          <a:p>
            <a:r>
              <a:rPr lang="en-US" sz="3200" dirty="0" smtClean="0">
                <a:solidFill>
                  <a:srgbClr val="80C342"/>
                </a:solidFill>
              </a:rPr>
              <a:t>Czech companies scored in 2017!</a:t>
            </a:r>
            <a:r>
              <a:rPr lang="en-US" sz="3200" dirty="0">
                <a:solidFill>
                  <a:srgbClr val="80C342"/>
                </a:solidFill>
              </a:rPr>
              <a:t/>
            </a:r>
            <a:br>
              <a:rPr lang="en-US" sz="3200" dirty="0">
                <a:solidFill>
                  <a:srgbClr val="80C342"/>
                </a:solidFill>
              </a:rPr>
            </a:br>
            <a:endParaRPr lang="pl-PL" sz="3200" dirty="0">
              <a:solidFill>
                <a:srgbClr val="80C342"/>
              </a:solidFill>
            </a:endParaRPr>
          </a:p>
        </p:txBody>
      </p:sp>
      <p:sp>
        <p:nvSpPr>
          <p:cNvPr id="2" name="Title 1"/>
          <p:cNvSpPr>
            <a:spLocks noGrp="1"/>
          </p:cNvSpPr>
          <p:nvPr>
            <p:ph type="title"/>
          </p:nvPr>
        </p:nvSpPr>
        <p:spPr/>
        <p:txBody>
          <a:bodyPr/>
          <a:lstStyle/>
          <a:p>
            <a:r>
              <a:rPr lang="fr-FR" sz="3600" dirty="0" err="1"/>
              <a:t>Technology</a:t>
            </a:r>
            <a:r>
              <a:rPr lang="fr-FR" sz="3600" dirty="0"/>
              <a:t> </a:t>
            </a:r>
            <a:r>
              <a:rPr lang="fr-FR" sz="3600" dirty="0" err="1"/>
              <a:t>Fast</a:t>
            </a:r>
            <a:r>
              <a:rPr lang="fr-FR" sz="3600" dirty="0"/>
              <a:t> 50 CE </a:t>
            </a:r>
            <a:r>
              <a:rPr lang="cs-CZ" sz="3600" dirty="0" smtClean="0"/>
              <a:t>R</a:t>
            </a:r>
            <a:r>
              <a:rPr lang="fr-FR" sz="3600" dirty="0" err="1" smtClean="0"/>
              <a:t>esults</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
        <p:nvSpPr>
          <p:cNvPr id="19" name="Rectangle 18"/>
          <p:cNvSpPr/>
          <p:nvPr/>
        </p:nvSpPr>
        <p:spPr>
          <a:xfrm>
            <a:off x="6609806" y="6110714"/>
            <a:ext cx="5086811" cy="30777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400" b="0" i="1" u="none" strike="noStrike" kern="1200" cap="none" spc="0" normalizeH="0" baseline="0" noProof="0" dirty="0" err="1" smtClean="0">
                <a:ln>
                  <a:noFill/>
                </a:ln>
                <a:solidFill>
                  <a:srgbClr val="D0D0CE"/>
                </a:solidFill>
                <a:effectLst/>
                <a:uLnTx/>
                <a:uFillTx/>
                <a:latin typeface="Verdana"/>
                <a:ea typeface="+mn-ea"/>
                <a:cs typeface="+mn-cs"/>
              </a:rPr>
              <a:t>For</a:t>
            </a:r>
            <a:r>
              <a:rPr kumimoji="0" lang="cs-CZ" sz="1400" b="0" i="1" u="none" strike="noStrike" kern="1200" cap="none" spc="0" normalizeH="0" baseline="0" noProof="0" dirty="0" smtClean="0">
                <a:ln>
                  <a:noFill/>
                </a:ln>
                <a:solidFill>
                  <a:srgbClr val="D0D0CE"/>
                </a:solidFill>
                <a:effectLst/>
                <a:uLnTx/>
                <a:uFillTx/>
                <a:latin typeface="Verdana"/>
                <a:ea typeface="+mn-ea"/>
                <a:cs typeface="+mn-cs"/>
              </a:rPr>
              <a:t> more </a:t>
            </a:r>
            <a:r>
              <a:rPr kumimoji="0" lang="cs-CZ" sz="1400" b="0" i="1" u="none" strike="noStrike" kern="1200" cap="none" spc="0" normalizeH="0" baseline="0" noProof="0" dirty="0" err="1" smtClean="0">
                <a:ln>
                  <a:noFill/>
                </a:ln>
                <a:solidFill>
                  <a:srgbClr val="D0D0CE"/>
                </a:solidFill>
                <a:effectLst/>
                <a:uLnTx/>
                <a:uFillTx/>
                <a:latin typeface="Verdana"/>
                <a:ea typeface="+mn-ea"/>
                <a:cs typeface="+mn-cs"/>
              </a:rPr>
              <a:t>information</a:t>
            </a:r>
            <a:r>
              <a:rPr kumimoji="0" lang="cs-CZ" sz="1400" b="0" i="1" u="none" strike="noStrike" kern="1200" cap="none" spc="0" normalizeH="0" baseline="0" noProof="0" smtClean="0">
                <a:ln>
                  <a:noFill/>
                </a:ln>
                <a:solidFill>
                  <a:srgbClr val="D0D0CE"/>
                </a:solidFill>
                <a:effectLst/>
                <a:uLnTx/>
                <a:uFillTx/>
                <a:latin typeface="Verdana"/>
                <a:ea typeface="+mn-ea"/>
                <a:cs typeface="+mn-cs"/>
              </a:rPr>
              <a:t> visit </a:t>
            </a:r>
            <a:r>
              <a:rPr kumimoji="0" lang="cs-CZ" sz="1400" b="0" i="1" u="sng" strike="noStrike" kern="1200" cap="none" spc="0" normalizeH="0" baseline="0" noProof="0" smtClean="0">
                <a:ln>
                  <a:noFill/>
                </a:ln>
                <a:solidFill>
                  <a:srgbClr val="D0D0CE"/>
                </a:solidFill>
                <a:effectLst/>
                <a:uLnTx/>
                <a:uFillTx/>
                <a:latin typeface="Verdana"/>
                <a:ea typeface="+mn-ea"/>
                <a:cs typeface="+mn-cs"/>
              </a:rPr>
              <a:t>www.deloitte.cz/</a:t>
            </a:r>
            <a:r>
              <a:rPr kumimoji="0" lang="cs-CZ" sz="1400" b="0" i="1" u="sng" strike="noStrike" kern="1200" cap="none" spc="0" normalizeH="0" baseline="0" noProof="0" smtClean="0">
                <a:ln>
                  <a:noFill/>
                </a:ln>
                <a:solidFill>
                  <a:srgbClr val="80C342"/>
                </a:solidFill>
                <a:effectLst/>
                <a:uLnTx/>
                <a:uFillTx/>
                <a:latin typeface="Verdana"/>
                <a:ea typeface="+mn-ea"/>
                <a:cs typeface="+mn-cs"/>
              </a:rPr>
              <a:t>fast50</a:t>
            </a:r>
            <a:endParaRPr kumimoji="0" lang="cs-CZ" sz="1400" b="0" i="1" u="sng" strike="noStrike" kern="1200" cap="none" spc="0" normalizeH="0" baseline="0" noProof="0" dirty="0">
              <a:ln>
                <a:noFill/>
              </a:ln>
              <a:solidFill>
                <a:srgbClr val="80C342"/>
              </a:solidFill>
              <a:effectLst/>
              <a:uLnTx/>
              <a:uFillTx/>
              <a:latin typeface="Verdana"/>
              <a:ea typeface="+mn-ea"/>
              <a:cs typeface="+mn-cs"/>
            </a:endParaRPr>
          </a:p>
        </p:txBody>
      </p:sp>
      <p:sp>
        <p:nvSpPr>
          <p:cNvPr id="15" name="Rectangle 14"/>
          <p:cNvSpPr/>
          <p:nvPr/>
        </p:nvSpPr>
        <p:spPr>
          <a:xfrm>
            <a:off x="889957" y="3380230"/>
            <a:ext cx="1745400"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smtClean="0">
                <a:ln>
                  <a:noFill/>
                </a:ln>
                <a:solidFill>
                  <a:prstClr val="white"/>
                </a:solidFill>
                <a:effectLst/>
                <a:uLnTx/>
                <a:uFillTx/>
                <a:latin typeface="Verdana"/>
                <a:ea typeface="+mn-ea"/>
                <a:cs typeface="+mn-cs"/>
              </a:rPr>
              <a:t>Fast 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1200" cap="none" spc="0" normalizeH="0" baseline="0" noProof="0" dirty="0" err="1" smtClean="0">
                <a:ln>
                  <a:noFill/>
                </a:ln>
                <a:solidFill>
                  <a:prstClr val="white"/>
                </a:solidFill>
                <a:effectLst/>
                <a:uLnTx/>
                <a:uFillTx/>
                <a:latin typeface="Verdana"/>
                <a:ea typeface="+mn-ea"/>
                <a:cs typeface="+mn-cs"/>
              </a:rPr>
              <a:t>Category</a:t>
            </a:r>
            <a:endParaRPr kumimoji="0" lang="cs-CZ" sz="1600" b="0" i="0" u="none" strike="noStrike" kern="1200" cap="none" spc="0" normalizeH="0" baseline="0" noProof="0" dirty="0">
              <a:ln>
                <a:noFill/>
              </a:ln>
              <a:solidFill>
                <a:prstClr val="white"/>
              </a:solidFill>
              <a:effectLst/>
              <a:uLnTx/>
              <a:uFillTx/>
              <a:latin typeface="Verdana"/>
              <a:ea typeface="+mn-ea"/>
              <a:cs typeface="+mn-cs"/>
            </a:endParaRPr>
          </a:p>
        </p:txBody>
      </p:sp>
      <p:sp>
        <p:nvSpPr>
          <p:cNvPr id="8" name="Rectangle 7"/>
          <p:cNvSpPr/>
          <p:nvPr/>
        </p:nvSpPr>
        <p:spPr>
          <a:xfrm>
            <a:off x="848556" y="5593986"/>
            <a:ext cx="1755774" cy="430887"/>
          </a:xfrm>
          <a:prstGeom prst="rect">
            <a:avLst/>
          </a:prstGeom>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#37</a:t>
            </a:r>
            <a:r>
              <a:rPr kumimoji="0" lang="cs-CZ" sz="1400" b="1" i="1" u="none" strike="noStrike" kern="1200" cap="none" spc="0" normalizeH="0" baseline="0" noProof="0" dirty="0" smtClean="0">
                <a:ln>
                  <a:noFill/>
                </a:ln>
                <a:solidFill>
                  <a:srgbClr val="86BC25"/>
                </a:solidFill>
                <a:effectLst/>
                <a:uLnTx/>
                <a:uFillTx/>
                <a:latin typeface="Verdana"/>
                <a:ea typeface="+mn-ea"/>
                <a:cs typeface="+mn-cs"/>
              </a:rPr>
              <a:t/>
            </a:r>
            <a:br>
              <a:rPr kumimoji="0" lang="cs-CZ" sz="1400" b="1" i="1" u="none" strike="noStrike" kern="1200" cap="none" spc="0" normalizeH="0" baseline="0" noProof="0" dirty="0" smtClean="0">
                <a:ln>
                  <a:noFill/>
                </a:ln>
                <a:solidFill>
                  <a:srgbClr val="86BC25"/>
                </a:solidFill>
                <a:effectLst/>
                <a:uLnTx/>
                <a:uFillTx/>
                <a:latin typeface="Verdana"/>
                <a:ea typeface="+mn-ea"/>
                <a:cs typeface="+mn-cs"/>
              </a:rPr>
            </a:br>
            <a:r>
              <a:rPr kumimoji="0" lang="cs-CZ" sz="1400" b="0" i="0" u="none" strike="noStrike" kern="1200" cap="none" spc="0" normalizeH="0" baseline="0" noProof="0" dirty="0" smtClean="0">
                <a:ln>
                  <a:noFill/>
                </a:ln>
                <a:solidFill>
                  <a:prstClr val="white"/>
                </a:solidFill>
                <a:effectLst/>
                <a:uLnTx/>
                <a:uFillTx/>
                <a:latin typeface="Verdana"/>
                <a:ea typeface="+mn-ea"/>
                <a:cs typeface="+mn-cs"/>
              </a:rPr>
              <a:t>INVENTI </a:t>
            </a:r>
            <a:r>
              <a:rPr kumimoji="0" lang="cs-CZ" sz="1400" b="0" i="0" u="none" strike="noStrike" kern="1200" cap="none" spc="0" normalizeH="0" baseline="0" noProof="0" dirty="0" err="1" smtClean="0">
                <a:ln>
                  <a:noFill/>
                </a:ln>
                <a:solidFill>
                  <a:prstClr val="white"/>
                </a:solidFill>
                <a:effectLst/>
                <a:uLnTx/>
                <a:uFillTx/>
                <a:latin typeface="Verdana"/>
                <a:ea typeface="+mn-ea"/>
                <a:cs typeface="+mn-cs"/>
              </a:rPr>
              <a:t>Solution</a:t>
            </a:r>
            <a:endParaRPr kumimoji="0" lang="cs-CZ" sz="1400" b="0" i="0" u="none" strike="noStrike" kern="1200" cap="none" spc="0" normalizeH="0" baseline="0" noProof="0" dirty="0">
              <a:ln>
                <a:noFill/>
              </a:ln>
              <a:solidFill>
                <a:prstClr val="white"/>
              </a:solidFill>
              <a:effectLst/>
              <a:uLnTx/>
              <a:uFillTx/>
              <a:latin typeface="Verdana"/>
              <a:ea typeface="+mn-ea"/>
              <a:cs typeface="+mn-cs"/>
            </a:endParaRPr>
          </a:p>
        </p:txBody>
      </p:sp>
      <p:grpSp>
        <p:nvGrpSpPr>
          <p:cNvPr id="30" name="Group 674"/>
          <p:cNvGrpSpPr>
            <a:grpSpLocks noChangeAspect="1"/>
          </p:cNvGrpSpPr>
          <p:nvPr/>
        </p:nvGrpSpPr>
        <p:grpSpPr bwMode="auto">
          <a:xfrm>
            <a:off x="1271003" y="2176404"/>
            <a:ext cx="983310" cy="983314"/>
            <a:chOff x="1549" y="2327"/>
            <a:chExt cx="340" cy="340"/>
          </a:xfrm>
          <a:solidFill>
            <a:srgbClr val="80C342"/>
          </a:solidFill>
        </p:grpSpPr>
        <p:sp>
          <p:nvSpPr>
            <p:cNvPr id="31" name="Freeform 675"/>
            <p:cNvSpPr>
              <a:spLocks/>
            </p:cNvSpPr>
            <p:nvPr/>
          </p:nvSpPr>
          <p:spPr bwMode="auto">
            <a:xfrm>
              <a:off x="1708" y="2565"/>
              <a:ext cx="21" cy="24"/>
            </a:xfrm>
            <a:custGeom>
              <a:avLst/>
              <a:gdLst>
                <a:gd name="T0" fmla="*/ 0 w 21"/>
                <a:gd name="T1" fmla="*/ 24 h 24"/>
                <a:gd name="T2" fmla="*/ 21 w 21"/>
                <a:gd name="T3" fmla="*/ 24 h 24"/>
                <a:gd name="T4" fmla="*/ 11 w 21"/>
                <a:gd name="T5" fmla="*/ 0 h 24"/>
                <a:gd name="T6" fmla="*/ 0 w 21"/>
                <a:gd name="T7" fmla="*/ 24 h 24"/>
              </a:gdLst>
              <a:ahLst/>
              <a:cxnLst>
                <a:cxn ang="0">
                  <a:pos x="T0" y="T1"/>
                </a:cxn>
                <a:cxn ang="0">
                  <a:pos x="T2" y="T3"/>
                </a:cxn>
                <a:cxn ang="0">
                  <a:pos x="T4" y="T5"/>
                </a:cxn>
                <a:cxn ang="0">
                  <a:pos x="T6" y="T7"/>
                </a:cxn>
              </a:cxnLst>
              <a:rect l="0" t="0" r="r" b="b"/>
              <a:pathLst>
                <a:path w="21" h="24">
                  <a:moveTo>
                    <a:pt x="0" y="24"/>
                  </a:moveTo>
                  <a:lnTo>
                    <a:pt x="21" y="24"/>
                  </a:lnTo>
                  <a:lnTo>
                    <a:pt x="11" y="0"/>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2" name="Freeform 676"/>
            <p:cNvSpPr>
              <a:spLocks/>
            </p:cNvSpPr>
            <p:nvPr/>
          </p:nvSpPr>
          <p:spPr bwMode="auto">
            <a:xfrm>
              <a:off x="1628" y="2439"/>
              <a:ext cx="48" cy="75"/>
            </a:xfrm>
            <a:custGeom>
              <a:avLst/>
              <a:gdLst>
                <a:gd name="T0" fmla="*/ 15 w 73"/>
                <a:gd name="T1" fmla="*/ 9 h 114"/>
                <a:gd name="T2" fmla="*/ 42 w 73"/>
                <a:gd name="T3" fmla="*/ 89 h 114"/>
                <a:gd name="T4" fmla="*/ 73 w 73"/>
                <a:gd name="T5" fmla="*/ 114 h 114"/>
                <a:gd name="T6" fmla="*/ 53 w 73"/>
                <a:gd name="T7" fmla="*/ 5 h 114"/>
                <a:gd name="T8" fmla="*/ 15 w 73"/>
                <a:gd name="T9" fmla="*/ 9 h 114"/>
              </a:gdLst>
              <a:ahLst/>
              <a:cxnLst>
                <a:cxn ang="0">
                  <a:pos x="T0" y="T1"/>
                </a:cxn>
                <a:cxn ang="0">
                  <a:pos x="T2" y="T3"/>
                </a:cxn>
                <a:cxn ang="0">
                  <a:pos x="T4" y="T5"/>
                </a:cxn>
                <a:cxn ang="0">
                  <a:pos x="T6" y="T7"/>
                </a:cxn>
                <a:cxn ang="0">
                  <a:pos x="T8" y="T9"/>
                </a:cxn>
              </a:cxnLst>
              <a:rect l="0" t="0" r="r" b="b"/>
              <a:pathLst>
                <a:path w="73" h="114">
                  <a:moveTo>
                    <a:pt x="15" y="9"/>
                  </a:moveTo>
                  <a:cubicBezTo>
                    <a:pt x="0" y="25"/>
                    <a:pt x="13" y="62"/>
                    <a:pt x="42" y="89"/>
                  </a:cubicBezTo>
                  <a:cubicBezTo>
                    <a:pt x="52" y="98"/>
                    <a:pt x="62" y="107"/>
                    <a:pt x="73" y="114"/>
                  </a:cubicBezTo>
                  <a:cubicBezTo>
                    <a:pt x="61" y="81"/>
                    <a:pt x="55" y="40"/>
                    <a:pt x="53" y="5"/>
                  </a:cubicBezTo>
                  <a:cubicBezTo>
                    <a:pt x="36" y="0"/>
                    <a:pt x="22" y="2"/>
                    <a:pt x="15"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3" name="Freeform 677"/>
            <p:cNvSpPr>
              <a:spLocks/>
            </p:cNvSpPr>
            <p:nvPr/>
          </p:nvSpPr>
          <p:spPr bwMode="auto">
            <a:xfrm>
              <a:off x="1676" y="2405"/>
              <a:ext cx="85" cy="134"/>
            </a:xfrm>
            <a:custGeom>
              <a:avLst/>
              <a:gdLst>
                <a:gd name="T0" fmla="*/ 129 w 129"/>
                <a:gd name="T1" fmla="*/ 0 h 203"/>
                <a:gd name="T2" fmla="*/ 0 w 129"/>
                <a:gd name="T3" fmla="*/ 0 h 203"/>
                <a:gd name="T4" fmla="*/ 40 w 129"/>
                <a:gd name="T5" fmla="*/ 192 h 203"/>
                <a:gd name="T6" fmla="*/ 65 w 129"/>
                <a:gd name="T7" fmla="*/ 203 h 203"/>
                <a:gd name="T8" fmla="*/ 89 w 129"/>
                <a:gd name="T9" fmla="*/ 192 h 203"/>
                <a:gd name="T10" fmla="*/ 129 w 129"/>
                <a:gd name="T11" fmla="*/ 0 h 203"/>
              </a:gdLst>
              <a:ahLst/>
              <a:cxnLst>
                <a:cxn ang="0">
                  <a:pos x="T0" y="T1"/>
                </a:cxn>
                <a:cxn ang="0">
                  <a:pos x="T2" y="T3"/>
                </a:cxn>
                <a:cxn ang="0">
                  <a:pos x="T4" y="T5"/>
                </a:cxn>
                <a:cxn ang="0">
                  <a:pos x="T6" y="T7"/>
                </a:cxn>
                <a:cxn ang="0">
                  <a:pos x="T8" y="T9"/>
                </a:cxn>
                <a:cxn ang="0">
                  <a:pos x="T10" y="T11"/>
                </a:cxn>
              </a:cxnLst>
              <a:rect l="0" t="0" r="r" b="b"/>
              <a:pathLst>
                <a:path w="129" h="203">
                  <a:moveTo>
                    <a:pt x="129" y="0"/>
                  </a:moveTo>
                  <a:cubicBezTo>
                    <a:pt x="0" y="0"/>
                    <a:pt x="0" y="0"/>
                    <a:pt x="0" y="0"/>
                  </a:cubicBezTo>
                  <a:cubicBezTo>
                    <a:pt x="0" y="49"/>
                    <a:pt x="6" y="156"/>
                    <a:pt x="40" y="192"/>
                  </a:cubicBezTo>
                  <a:cubicBezTo>
                    <a:pt x="47" y="199"/>
                    <a:pt x="55" y="203"/>
                    <a:pt x="65" y="203"/>
                  </a:cubicBezTo>
                  <a:cubicBezTo>
                    <a:pt x="74" y="203"/>
                    <a:pt x="82" y="199"/>
                    <a:pt x="89" y="192"/>
                  </a:cubicBezTo>
                  <a:cubicBezTo>
                    <a:pt x="124" y="156"/>
                    <a:pt x="129" y="49"/>
                    <a:pt x="12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4" name="Freeform 678"/>
            <p:cNvSpPr>
              <a:spLocks noEditPoints="1"/>
            </p:cNvSpPr>
            <p:nvPr/>
          </p:nvSpPr>
          <p:spPr bwMode="auto">
            <a:xfrm>
              <a:off x="1549" y="2327"/>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65 w 512"/>
                <a:gd name="T11" fmla="*/ 273 h 512"/>
                <a:gd name="T12" fmla="*/ 312 w 512"/>
                <a:gd name="T13" fmla="*/ 309 h 512"/>
                <a:gd name="T14" fmla="*/ 309 w 512"/>
                <a:gd name="T15" fmla="*/ 309 h 512"/>
                <a:gd name="T16" fmla="*/ 307 w 512"/>
                <a:gd name="T17" fmla="*/ 309 h 512"/>
                <a:gd name="T18" fmla="*/ 296 w 512"/>
                <a:gd name="T19" fmla="*/ 323 h 512"/>
                <a:gd name="T20" fmla="*/ 271 w 512"/>
                <a:gd name="T21" fmla="*/ 339 h 512"/>
                <a:gd name="T22" fmla="*/ 297 w 512"/>
                <a:gd name="T23" fmla="*/ 401 h 512"/>
                <a:gd name="T24" fmla="*/ 297 w 512"/>
                <a:gd name="T25" fmla="*/ 411 h 512"/>
                <a:gd name="T26" fmla="*/ 288 w 512"/>
                <a:gd name="T27" fmla="*/ 416 h 512"/>
                <a:gd name="T28" fmla="*/ 224 w 512"/>
                <a:gd name="T29" fmla="*/ 416 h 512"/>
                <a:gd name="T30" fmla="*/ 215 w 512"/>
                <a:gd name="T31" fmla="*/ 411 h 512"/>
                <a:gd name="T32" fmla="*/ 214 w 512"/>
                <a:gd name="T33" fmla="*/ 401 h 512"/>
                <a:gd name="T34" fmla="*/ 241 w 512"/>
                <a:gd name="T35" fmla="*/ 339 h 512"/>
                <a:gd name="T36" fmla="*/ 216 w 512"/>
                <a:gd name="T37" fmla="*/ 323 h 512"/>
                <a:gd name="T38" fmla="*/ 204 w 512"/>
                <a:gd name="T39" fmla="*/ 309 h 512"/>
                <a:gd name="T40" fmla="*/ 202 w 512"/>
                <a:gd name="T41" fmla="*/ 309 h 512"/>
                <a:gd name="T42" fmla="*/ 199 w 512"/>
                <a:gd name="T43" fmla="*/ 309 h 512"/>
                <a:gd name="T44" fmla="*/ 147 w 512"/>
                <a:gd name="T45" fmla="*/ 273 h 512"/>
                <a:gd name="T46" fmla="*/ 118 w 512"/>
                <a:gd name="T47" fmla="*/ 163 h 512"/>
                <a:gd name="T48" fmla="*/ 171 w 512"/>
                <a:gd name="T49" fmla="*/ 151 h 512"/>
                <a:gd name="T50" fmla="*/ 170 w 512"/>
                <a:gd name="T51" fmla="*/ 106 h 512"/>
                <a:gd name="T52" fmla="*/ 181 w 512"/>
                <a:gd name="T53" fmla="*/ 96 h 512"/>
                <a:gd name="T54" fmla="*/ 330 w 512"/>
                <a:gd name="T55" fmla="*/ 96 h 512"/>
                <a:gd name="T56" fmla="*/ 341 w 512"/>
                <a:gd name="T57" fmla="*/ 106 h 512"/>
                <a:gd name="T58" fmla="*/ 341 w 512"/>
                <a:gd name="T59" fmla="*/ 151 h 512"/>
                <a:gd name="T60" fmla="*/ 393 w 512"/>
                <a:gd name="T61" fmla="*/ 163 h 512"/>
                <a:gd name="T62" fmla="*/ 365 w 512"/>
                <a:gd name="T63" fmla="*/ 27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65" y="273"/>
                  </a:moveTo>
                  <a:cubicBezTo>
                    <a:pt x="349" y="287"/>
                    <a:pt x="331" y="303"/>
                    <a:pt x="312" y="309"/>
                  </a:cubicBezTo>
                  <a:cubicBezTo>
                    <a:pt x="311" y="309"/>
                    <a:pt x="310" y="309"/>
                    <a:pt x="309" y="309"/>
                  </a:cubicBezTo>
                  <a:cubicBezTo>
                    <a:pt x="308" y="309"/>
                    <a:pt x="308" y="309"/>
                    <a:pt x="307" y="309"/>
                  </a:cubicBezTo>
                  <a:cubicBezTo>
                    <a:pt x="304" y="314"/>
                    <a:pt x="300" y="319"/>
                    <a:pt x="296" y="323"/>
                  </a:cubicBezTo>
                  <a:cubicBezTo>
                    <a:pt x="288" y="331"/>
                    <a:pt x="280" y="336"/>
                    <a:pt x="271" y="339"/>
                  </a:cubicBezTo>
                  <a:cubicBezTo>
                    <a:pt x="297" y="401"/>
                    <a:pt x="297" y="401"/>
                    <a:pt x="297" y="401"/>
                  </a:cubicBezTo>
                  <a:cubicBezTo>
                    <a:pt x="299" y="404"/>
                    <a:pt x="299" y="408"/>
                    <a:pt x="297" y="411"/>
                  </a:cubicBezTo>
                  <a:cubicBezTo>
                    <a:pt x="295" y="414"/>
                    <a:pt x="291" y="416"/>
                    <a:pt x="288" y="416"/>
                  </a:cubicBezTo>
                  <a:cubicBezTo>
                    <a:pt x="224" y="416"/>
                    <a:pt x="224" y="416"/>
                    <a:pt x="224" y="416"/>
                  </a:cubicBezTo>
                  <a:cubicBezTo>
                    <a:pt x="220" y="416"/>
                    <a:pt x="217" y="414"/>
                    <a:pt x="215" y="411"/>
                  </a:cubicBezTo>
                  <a:cubicBezTo>
                    <a:pt x="213" y="408"/>
                    <a:pt x="212" y="404"/>
                    <a:pt x="214" y="401"/>
                  </a:cubicBezTo>
                  <a:cubicBezTo>
                    <a:pt x="241" y="339"/>
                    <a:pt x="241" y="339"/>
                    <a:pt x="241" y="339"/>
                  </a:cubicBezTo>
                  <a:cubicBezTo>
                    <a:pt x="231" y="336"/>
                    <a:pt x="223" y="331"/>
                    <a:pt x="216" y="323"/>
                  </a:cubicBezTo>
                  <a:cubicBezTo>
                    <a:pt x="212" y="319"/>
                    <a:pt x="208" y="314"/>
                    <a:pt x="204" y="309"/>
                  </a:cubicBezTo>
                  <a:cubicBezTo>
                    <a:pt x="204" y="309"/>
                    <a:pt x="203" y="309"/>
                    <a:pt x="202" y="309"/>
                  </a:cubicBezTo>
                  <a:cubicBezTo>
                    <a:pt x="201" y="309"/>
                    <a:pt x="200" y="309"/>
                    <a:pt x="199" y="309"/>
                  </a:cubicBezTo>
                  <a:cubicBezTo>
                    <a:pt x="180" y="303"/>
                    <a:pt x="162" y="287"/>
                    <a:pt x="147" y="273"/>
                  </a:cubicBezTo>
                  <a:cubicBezTo>
                    <a:pt x="107" y="236"/>
                    <a:pt x="95" y="188"/>
                    <a:pt x="118" y="163"/>
                  </a:cubicBezTo>
                  <a:cubicBezTo>
                    <a:pt x="130" y="150"/>
                    <a:pt x="149" y="146"/>
                    <a:pt x="171" y="151"/>
                  </a:cubicBezTo>
                  <a:cubicBezTo>
                    <a:pt x="170" y="126"/>
                    <a:pt x="170" y="108"/>
                    <a:pt x="170" y="106"/>
                  </a:cubicBezTo>
                  <a:cubicBezTo>
                    <a:pt x="171" y="100"/>
                    <a:pt x="175" y="96"/>
                    <a:pt x="181" y="96"/>
                  </a:cubicBezTo>
                  <a:cubicBezTo>
                    <a:pt x="330" y="96"/>
                    <a:pt x="330" y="96"/>
                    <a:pt x="330" y="96"/>
                  </a:cubicBezTo>
                  <a:cubicBezTo>
                    <a:pt x="336" y="96"/>
                    <a:pt x="341" y="100"/>
                    <a:pt x="341" y="106"/>
                  </a:cubicBezTo>
                  <a:cubicBezTo>
                    <a:pt x="341" y="108"/>
                    <a:pt x="342" y="126"/>
                    <a:pt x="341" y="151"/>
                  </a:cubicBezTo>
                  <a:cubicBezTo>
                    <a:pt x="363" y="146"/>
                    <a:pt x="381" y="150"/>
                    <a:pt x="393" y="163"/>
                  </a:cubicBezTo>
                  <a:cubicBezTo>
                    <a:pt x="417" y="188"/>
                    <a:pt x="404" y="236"/>
                    <a:pt x="365" y="2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5" name="Freeform 679"/>
            <p:cNvSpPr>
              <a:spLocks/>
            </p:cNvSpPr>
            <p:nvPr/>
          </p:nvSpPr>
          <p:spPr bwMode="auto">
            <a:xfrm>
              <a:off x="1761" y="2439"/>
              <a:ext cx="48" cy="75"/>
            </a:xfrm>
            <a:custGeom>
              <a:avLst/>
              <a:gdLst>
                <a:gd name="T0" fmla="*/ 20 w 72"/>
                <a:gd name="T1" fmla="*/ 5 h 114"/>
                <a:gd name="T2" fmla="*/ 0 w 72"/>
                <a:gd name="T3" fmla="*/ 114 h 114"/>
                <a:gd name="T4" fmla="*/ 30 w 72"/>
                <a:gd name="T5" fmla="*/ 89 h 114"/>
                <a:gd name="T6" fmla="*/ 58 w 72"/>
                <a:gd name="T7" fmla="*/ 9 h 114"/>
                <a:gd name="T8" fmla="*/ 20 w 72"/>
                <a:gd name="T9" fmla="*/ 5 h 114"/>
              </a:gdLst>
              <a:ahLst/>
              <a:cxnLst>
                <a:cxn ang="0">
                  <a:pos x="T0" y="T1"/>
                </a:cxn>
                <a:cxn ang="0">
                  <a:pos x="T2" y="T3"/>
                </a:cxn>
                <a:cxn ang="0">
                  <a:pos x="T4" y="T5"/>
                </a:cxn>
                <a:cxn ang="0">
                  <a:pos x="T6" y="T7"/>
                </a:cxn>
                <a:cxn ang="0">
                  <a:pos x="T8" y="T9"/>
                </a:cxn>
              </a:cxnLst>
              <a:rect l="0" t="0" r="r" b="b"/>
              <a:pathLst>
                <a:path w="72" h="114">
                  <a:moveTo>
                    <a:pt x="20" y="5"/>
                  </a:moveTo>
                  <a:cubicBezTo>
                    <a:pt x="17" y="40"/>
                    <a:pt x="12" y="81"/>
                    <a:pt x="0" y="114"/>
                  </a:cubicBezTo>
                  <a:cubicBezTo>
                    <a:pt x="10" y="107"/>
                    <a:pt x="21" y="98"/>
                    <a:pt x="30" y="89"/>
                  </a:cubicBezTo>
                  <a:cubicBezTo>
                    <a:pt x="59" y="62"/>
                    <a:pt x="72" y="25"/>
                    <a:pt x="58" y="9"/>
                  </a:cubicBezTo>
                  <a:cubicBezTo>
                    <a:pt x="50" y="2"/>
                    <a:pt x="36" y="0"/>
                    <a:pt x="2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sp>
        <p:nvSpPr>
          <p:cNvPr id="38" name="Rectangle 37"/>
          <p:cNvSpPr/>
          <p:nvPr/>
        </p:nvSpPr>
        <p:spPr>
          <a:xfrm>
            <a:off x="458741" y="4231016"/>
            <a:ext cx="1013759"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a:ln>
                  <a:noFill/>
                </a:ln>
                <a:solidFill>
                  <a:srgbClr val="80C342"/>
                </a:solidFill>
                <a:effectLst/>
                <a:uLnTx/>
                <a:uFillTx/>
                <a:latin typeface="Verdana"/>
                <a:ea typeface="+mn-ea"/>
                <a:cs typeface="+mn-cs"/>
              </a:rPr>
              <a:t>#</a:t>
            </a: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1 </a:t>
            </a:r>
            <a:r>
              <a:rPr kumimoji="0" lang="cs-CZ" sz="1400" b="0" i="0" u="none" strike="noStrike" kern="1200" cap="none" spc="0" normalizeH="0" baseline="0" noProof="0" dirty="0" smtClean="0">
                <a:ln>
                  <a:noFill/>
                </a:ln>
                <a:solidFill>
                  <a:prstClr val="white"/>
                </a:solidFill>
                <a:effectLst/>
                <a:uLnTx/>
                <a:uFillTx/>
                <a:latin typeface="Verdana"/>
                <a:ea typeface="+mn-ea"/>
                <a:cs typeface="+mn-cs"/>
              </a:rPr>
              <a:t>Kiwi.com</a:t>
            </a:r>
            <a:endParaRPr kumimoji="0" lang="cs-CZ"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39" name="Rectangle 38"/>
          <p:cNvSpPr/>
          <p:nvPr/>
        </p:nvSpPr>
        <p:spPr>
          <a:xfrm>
            <a:off x="1640892" y="4231016"/>
            <a:ext cx="1686939"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#3  </a:t>
            </a:r>
            <a:r>
              <a:rPr kumimoji="0" lang="cs-CZ" sz="1400" b="1" i="1" u="none" strike="noStrike" kern="1200" cap="none" spc="0" normalizeH="0" baseline="0" noProof="0" dirty="0">
                <a:ln>
                  <a:noFill/>
                </a:ln>
                <a:solidFill>
                  <a:srgbClr val="80C342"/>
                </a:solidFill>
                <a:effectLst/>
                <a:uLnTx/>
                <a:uFillTx/>
                <a:latin typeface="Verdana"/>
                <a:ea typeface="+mn-ea"/>
                <a:cs typeface="+mn-cs"/>
              </a:rPr>
              <a:t/>
            </a:r>
            <a:br>
              <a:rPr kumimoji="0" lang="cs-CZ" sz="1400" b="1" i="1" u="none" strike="noStrike" kern="1200" cap="none" spc="0" normalizeH="0" baseline="0" noProof="0" dirty="0">
                <a:ln>
                  <a:noFill/>
                </a:ln>
                <a:solidFill>
                  <a:srgbClr val="80C342"/>
                </a:solidFill>
                <a:effectLst/>
                <a:uLnTx/>
                <a:uFillTx/>
                <a:latin typeface="Verdana"/>
                <a:ea typeface="+mn-ea"/>
                <a:cs typeface="+mn-cs"/>
              </a:rPr>
            </a:br>
            <a:r>
              <a:rPr kumimoji="0" lang="cs-CZ" sz="1400" b="0" i="0" u="none" strike="noStrike" kern="1200" cap="none" spc="0" normalizeH="0" baseline="0" noProof="0" dirty="0">
                <a:ln>
                  <a:noFill/>
                </a:ln>
                <a:solidFill>
                  <a:prstClr val="white"/>
                </a:solidFill>
                <a:effectLst/>
                <a:uLnTx/>
                <a:uFillTx/>
                <a:latin typeface="Verdana"/>
                <a:ea typeface="+mn-ea"/>
                <a:cs typeface="+mn-cs"/>
              </a:rPr>
              <a:t>Prusa </a:t>
            </a:r>
            <a:r>
              <a:rPr kumimoji="0" lang="cs-CZ" sz="1400" b="0" i="0" u="none" strike="noStrike" kern="1200" cap="none" spc="0" normalizeH="0" baseline="0" noProof="0" dirty="0" err="1" smtClean="0">
                <a:ln>
                  <a:noFill/>
                </a:ln>
                <a:solidFill>
                  <a:prstClr val="white"/>
                </a:solidFill>
                <a:effectLst/>
                <a:uLnTx/>
                <a:uFillTx/>
                <a:latin typeface="Verdana"/>
                <a:ea typeface="+mn-ea"/>
                <a:cs typeface="+mn-cs"/>
              </a:rPr>
              <a:t>Research</a:t>
            </a:r>
            <a:endParaRPr kumimoji="0" lang="cs-CZ"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40" name="Rectangle 39"/>
          <p:cNvSpPr/>
          <p:nvPr/>
        </p:nvSpPr>
        <p:spPr>
          <a:xfrm>
            <a:off x="299652" y="4917028"/>
            <a:ext cx="1331937"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#14</a:t>
            </a:r>
            <a:r>
              <a:rPr kumimoji="0" lang="cs-CZ" sz="1400" b="1" i="0" u="none" strike="noStrike" kern="1200" cap="none" spc="0" normalizeH="0" baseline="0" noProof="0" dirty="0">
                <a:ln>
                  <a:noFill/>
                </a:ln>
                <a:solidFill>
                  <a:srgbClr val="80C342"/>
                </a:solidFill>
                <a:effectLst/>
                <a:uLnTx/>
                <a:uFillTx/>
                <a:latin typeface="Verdana"/>
                <a:ea typeface="+mn-ea"/>
                <a:cs typeface="+mn-cs"/>
              </a:rPr>
              <a:t/>
            </a:r>
            <a:br>
              <a:rPr kumimoji="0" lang="cs-CZ" sz="1400" b="1" i="0" u="none" strike="noStrike" kern="1200" cap="none" spc="0" normalizeH="0" baseline="0" noProof="0" dirty="0">
                <a:ln>
                  <a:noFill/>
                </a:ln>
                <a:solidFill>
                  <a:srgbClr val="80C342"/>
                </a:solidFill>
                <a:effectLst/>
                <a:uLnTx/>
                <a:uFillTx/>
                <a:latin typeface="Verdana"/>
                <a:ea typeface="+mn-ea"/>
                <a:cs typeface="+mn-cs"/>
              </a:rPr>
            </a:br>
            <a:r>
              <a:rPr kumimoji="0" lang="cs-CZ" sz="1400" b="0" i="0" u="none" strike="noStrike" kern="1200" cap="none" spc="0" normalizeH="0" baseline="0" noProof="0" dirty="0">
                <a:ln>
                  <a:noFill/>
                </a:ln>
                <a:solidFill>
                  <a:prstClr val="white"/>
                </a:solidFill>
                <a:effectLst/>
                <a:uLnTx/>
                <a:uFillTx/>
                <a:latin typeface="Verdana"/>
                <a:ea typeface="+mn-ea"/>
                <a:cs typeface="+mn-cs"/>
              </a:rPr>
              <a:t>STRV</a:t>
            </a:r>
            <a:endParaRPr kumimoji="0" lang="cs-CZ"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41" name="Rectangle 40"/>
          <p:cNvSpPr/>
          <p:nvPr/>
        </p:nvSpPr>
        <p:spPr>
          <a:xfrm>
            <a:off x="1890840" y="4917028"/>
            <a:ext cx="1187042" cy="52322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#15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smtClean="0">
                <a:ln>
                  <a:noFill/>
                </a:ln>
                <a:solidFill>
                  <a:prstClr val="white"/>
                </a:solidFill>
                <a:effectLst/>
                <a:uLnTx/>
                <a:uFillTx/>
                <a:latin typeface="Verdana"/>
                <a:ea typeface="+mn-ea"/>
                <a:cs typeface="+mn-cs"/>
              </a:rPr>
              <a:t>ZOOT</a:t>
            </a:r>
            <a:endParaRPr kumimoji="0" lang="cs-CZ" sz="1800" b="0" i="0" u="none" strike="noStrike" kern="1200" cap="none" spc="0" normalizeH="0" baseline="0" noProof="0" dirty="0">
              <a:ln>
                <a:noFill/>
              </a:ln>
              <a:solidFill>
                <a:prstClr val="black"/>
              </a:solidFill>
              <a:effectLst/>
              <a:uLnTx/>
              <a:uFillTx/>
              <a:latin typeface="Verdana"/>
              <a:ea typeface="+mn-ea"/>
              <a:cs typeface="+mn-cs"/>
            </a:endParaRPr>
          </a:p>
        </p:txBody>
      </p:sp>
      <p:sp>
        <p:nvSpPr>
          <p:cNvPr id="29" name="Rectangle 28"/>
          <p:cNvSpPr/>
          <p:nvPr/>
        </p:nvSpPr>
        <p:spPr>
          <a:xfrm>
            <a:off x="3877302" y="4231016"/>
            <a:ext cx="1552303"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smtClean="0">
                <a:ln>
                  <a:noFill/>
                </a:ln>
                <a:solidFill>
                  <a:prstClr val="white"/>
                </a:solidFill>
                <a:effectLst/>
                <a:uLnTx/>
                <a:uFillTx/>
                <a:latin typeface="Verdana"/>
                <a:ea typeface="+mn-ea"/>
                <a:cs typeface="+mn-cs"/>
              </a:rPr>
              <a:t>ZOOT</a:t>
            </a:r>
            <a:endParaRPr kumimoji="0" lang="cs-CZ" sz="2000" b="0" i="0" u="none" strike="noStrike" kern="1200" cap="none" spc="0" normalizeH="0" baseline="0" noProof="0" dirty="0">
              <a:ln>
                <a:noFill/>
              </a:ln>
              <a:solidFill>
                <a:prstClr val="black"/>
              </a:solidFill>
              <a:effectLst/>
              <a:uLnTx/>
              <a:uFillTx/>
              <a:latin typeface="Verdana"/>
              <a:ea typeface="+mn-ea"/>
              <a:cs typeface="+mn-cs"/>
            </a:endParaRPr>
          </a:p>
        </p:txBody>
      </p:sp>
      <p:grpSp>
        <p:nvGrpSpPr>
          <p:cNvPr id="42" name="Group 674"/>
          <p:cNvGrpSpPr>
            <a:grpSpLocks noChangeAspect="1"/>
          </p:cNvGrpSpPr>
          <p:nvPr/>
        </p:nvGrpSpPr>
        <p:grpSpPr bwMode="auto">
          <a:xfrm>
            <a:off x="4161799" y="2176404"/>
            <a:ext cx="983310" cy="983314"/>
            <a:chOff x="1549" y="2327"/>
            <a:chExt cx="340" cy="340"/>
          </a:xfrm>
          <a:solidFill>
            <a:srgbClr val="80C342"/>
          </a:solidFill>
        </p:grpSpPr>
        <p:sp>
          <p:nvSpPr>
            <p:cNvPr id="43" name="Freeform 675"/>
            <p:cNvSpPr>
              <a:spLocks/>
            </p:cNvSpPr>
            <p:nvPr/>
          </p:nvSpPr>
          <p:spPr bwMode="auto">
            <a:xfrm>
              <a:off x="1708" y="2565"/>
              <a:ext cx="21" cy="24"/>
            </a:xfrm>
            <a:custGeom>
              <a:avLst/>
              <a:gdLst>
                <a:gd name="T0" fmla="*/ 0 w 21"/>
                <a:gd name="T1" fmla="*/ 24 h 24"/>
                <a:gd name="T2" fmla="*/ 21 w 21"/>
                <a:gd name="T3" fmla="*/ 24 h 24"/>
                <a:gd name="T4" fmla="*/ 11 w 21"/>
                <a:gd name="T5" fmla="*/ 0 h 24"/>
                <a:gd name="T6" fmla="*/ 0 w 21"/>
                <a:gd name="T7" fmla="*/ 24 h 24"/>
              </a:gdLst>
              <a:ahLst/>
              <a:cxnLst>
                <a:cxn ang="0">
                  <a:pos x="T0" y="T1"/>
                </a:cxn>
                <a:cxn ang="0">
                  <a:pos x="T2" y="T3"/>
                </a:cxn>
                <a:cxn ang="0">
                  <a:pos x="T4" y="T5"/>
                </a:cxn>
                <a:cxn ang="0">
                  <a:pos x="T6" y="T7"/>
                </a:cxn>
              </a:cxnLst>
              <a:rect l="0" t="0" r="r" b="b"/>
              <a:pathLst>
                <a:path w="21" h="24">
                  <a:moveTo>
                    <a:pt x="0" y="24"/>
                  </a:moveTo>
                  <a:lnTo>
                    <a:pt x="21" y="24"/>
                  </a:lnTo>
                  <a:lnTo>
                    <a:pt x="11" y="0"/>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44" name="Freeform 676"/>
            <p:cNvSpPr>
              <a:spLocks/>
            </p:cNvSpPr>
            <p:nvPr/>
          </p:nvSpPr>
          <p:spPr bwMode="auto">
            <a:xfrm>
              <a:off x="1628" y="2439"/>
              <a:ext cx="48" cy="75"/>
            </a:xfrm>
            <a:custGeom>
              <a:avLst/>
              <a:gdLst>
                <a:gd name="T0" fmla="*/ 15 w 73"/>
                <a:gd name="T1" fmla="*/ 9 h 114"/>
                <a:gd name="T2" fmla="*/ 42 w 73"/>
                <a:gd name="T3" fmla="*/ 89 h 114"/>
                <a:gd name="T4" fmla="*/ 73 w 73"/>
                <a:gd name="T5" fmla="*/ 114 h 114"/>
                <a:gd name="T6" fmla="*/ 53 w 73"/>
                <a:gd name="T7" fmla="*/ 5 h 114"/>
                <a:gd name="T8" fmla="*/ 15 w 73"/>
                <a:gd name="T9" fmla="*/ 9 h 114"/>
              </a:gdLst>
              <a:ahLst/>
              <a:cxnLst>
                <a:cxn ang="0">
                  <a:pos x="T0" y="T1"/>
                </a:cxn>
                <a:cxn ang="0">
                  <a:pos x="T2" y="T3"/>
                </a:cxn>
                <a:cxn ang="0">
                  <a:pos x="T4" y="T5"/>
                </a:cxn>
                <a:cxn ang="0">
                  <a:pos x="T6" y="T7"/>
                </a:cxn>
                <a:cxn ang="0">
                  <a:pos x="T8" y="T9"/>
                </a:cxn>
              </a:cxnLst>
              <a:rect l="0" t="0" r="r" b="b"/>
              <a:pathLst>
                <a:path w="73" h="114">
                  <a:moveTo>
                    <a:pt x="15" y="9"/>
                  </a:moveTo>
                  <a:cubicBezTo>
                    <a:pt x="0" y="25"/>
                    <a:pt x="13" y="62"/>
                    <a:pt x="42" y="89"/>
                  </a:cubicBezTo>
                  <a:cubicBezTo>
                    <a:pt x="52" y="98"/>
                    <a:pt x="62" y="107"/>
                    <a:pt x="73" y="114"/>
                  </a:cubicBezTo>
                  <a:cubicBezTo>
                    <a:pt x="61" y="81"/>
                    <a:pt x="55" y="40"/>
                    <a:pt x="53" y="5"/>
                  </a:cubicBezTo>
                  <a:cubicBezTo>
                    <a:pt x="36" y="0"/>
                    <a:pt x="22" y="2"/>
                    <a:pt x="15"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45" name="Freeform 677"/>
            <p:cNvSpPr>
              <a:spLocks/>
            </p:cNvSpPr>
            <p:nvPr/>
          </p:nvSpPr>
          <p:spPr bwMode="auto">
            <a:xfrm>
              <a:off x="1676" y="2405"/>
              <a:ext cx="85" cy="134"/>
            </a:xfrm>
            <a:custGeom>
              <a:avLst/>
              <a:gdLst>
                <a:gd name="T0" fmla="*/ 129 w 129"/>
                <a:gd name="T1" fmla="*/ 0 h 203"/>
                <a:gd name="T2" fmla="*/ 0 w 129"/>
                <a:gd name="T3" fmla="*/ 0 h 203"/>
                <a:gd name="T4" fmla="*/ 40 w 129"/>
                <a:gd name="T5" fmla="*/ 192 h 203"/>
                <a:gd name="T6" fmla="*/ 65 w 129"/>
                <a:gd name="T7" fmla="*/ 203 h 203"/>
                <a:gd name="T8" fmla="*/ 89 w 129"/>
                <a:gd name="T9" fmla="*/ 192 h 203"/>
                <a:gd name="T10" fmla="*/ 129 w 129"/>
                <a:gd name="T11" fmla="*/ 0 h 203"/>
              </a:gdLst>
              <a:ahLst/>
              <a:cxnLst>
                <a:cxn ang="0">
                  <a:pos x="T0" y="T1"/>
                </a:cxn>
                <a:cxn ang="0">
                  <a:pos x="T2" y="T3"/>
                </a:cxn>
                <a:cxn ang="0">
                  <a:pos x="T4" y="T5"/>
                </a:cxn>
                <a:cxn ang="0">
                  <a:pos x="T6" y="T7"/>
                </a:cxn>
                <a:cxn ang="0">
                  <a:pos x="T8" y="T9"/>
                </a:cxn>
                <a:cxn ang="0">
                  <a:pos x="T10" y="T11"/>
                </a:cxn>
              </a:cxnLst>
              <a:rect l="0" t="0" r="r" b="b"/>
              <a:pathLst>
                <a:path w="129" h="203">
                  <a:moveTo>
                    <a:pt x="129" y="0"/>
                  </a:moveTo>
                  <a:cubicBezTo>
                    <a:pt x="0" y="0"/>
                    <a:pt x="0" y="0"/>
                    <a:pt x="0" y="0"/>
                  </a:cubicBezTo>
                  <a:cubicBezTo>
                    <a:pt x="0" y="49"/>
                    <a:pt x="6" y="156"/>
                    <a:pt x="40" y="192"/>
                  </a:cubicBezTo>
                  <a:cubicBezTo>
                    <a:pt x="47" y="199"/>
                    <a:pt x="55" y="203"/>
                    <a:pt x="65" y="203"/>
                  </a:cubicBezTo>
                  <a:cubicBezTo>
                    <a:pt x="74" y="203"/>
                    <a:pt x="82" y="199"/>
                    <a:pt x="89" y="192"/>
                  </a:cubicBezTo>
                  <a:cubicBezTo>
                    <a:pt x="124" y="156"/>
                    <a:pt x="129" y="49"/>
                    <a:pt x="12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46" name="Freeform 678"/>
            <p:cNvSpPr>
              <a:spLocks noEditPoints="1"/>
            </p:cNvSpPr>
            <p:nvPr/>
          </p:nvSpPr>
          <p:spPr bwMode="auto">
            <a:xfrm>
              <a:off x="1549" y="2327"/>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65 w 512"/>
                <a:gd name="T11" fmla="*/ 273 h 512"/>
                <a:gd name="T12" fmla="*/ 312 w 512"/>
                <a:gd name="T13" fmla="*/ 309 h 512"/>
                <a:gd name="T14" fmla="*/ 309 w 512"/>
                <a:gd name="T15" fmla="*/ 309 h 512"/>
                <a:gd name="T16" fmla="*/ 307 w 512"/>
                <a:gd name="T17" fmla="*/ 309 h 512"/>
                <a:gd name="T18" fmla="*/ 296 w 512"/>
                <a:gd name="T19" fmla="*/ 323 h 512"/>
                <a:gd name="T20" fmla="*/ 271 w 512"/>
                <a:gd name="T21" fmla="*/ 339 h 512"/>
                <a:gd name="T22" fmla="*/ 297 w 512"/>
                <a:gd name="T23" fmla="*/ 401 h 512"/>
                <a:gd name="T24" fmla="*/ 297 w 512"/>
                <a:gd name="T25" fmla="*/ 411 h 512"/>
                <a:gd name="T26" fmla="*/ 288 w 512"/>
                <a:gd name="T27" fmla="*/ 416 h 512"/>
                <a:gd name="T28" fmla="*/ 224 w 512"/>
                <a:gd name="T29" fmla="*/ 416 h 512"/>
                <a:gd name="T30" fmla="*/ 215 w 512"/>
                <a:gd name="T31" fmla="*/ 411 h 512"/>
                <a:gd name="T32" fmla="*/ 214 w 512"/>
                <a:gd name="T33" fmla="*/ 401 h 512"/>
                <a:gd name="T34" fmla="*/ 241 w 512"/>
                <a:gd name="T35" fmla="*/ 339 h 512"/>
                <a:gd name="T36" fmla="*/ 216 w 512"/>
                <a:gd name="T37" fmla="*/ 323 h 512"/>
                <a:gd name="T38" fmla="*/ 204 w 512"/>
                <a:gd name="T39" fmla="*/ 309 h 512"/>
                <a:gd name="T40" fmla="*/ 202 w 512"/>
                <a:gd name="T41" fmla="*/ 309 h 512"/>
                <a:gd name="T42" fmla="*/ 199 w 512"/>
                <a:gd name="T43" fmla="*/ 309 h 512"/>
                <a:gd name="T44" fmla="*/ 147 w 512"/>
                <a:gd name="T45" fmla="*/ 273 h 512"/>
                <a:gd name="T46" fmla="*/ 118 w 512"/>
                <a:gd name="T47" fmla="*/ 163 h 512"/>
                <a:gd name="T48" fmla="*/ 171 w 512"/>
                <a:gd name="T49" fmla="*/ 151 h 512"/>
                <a:gd name="T50" fmla="*/ 170 w 512"/>
                <a:gd name="T51" fmla="*/ 106 h 512"/>
                <a:gd name="T52" fmla="*/ 181 w 512"/>
                <a:gd name="T53" fmla="*/ 96 h 512"/>
                <a:gd name="T54" fmla="*/ 330 w 512"/>
                <a:gd name="T55" fmla="*/ 96 h 512"/>
                <a:gd name="T56" fmla="*/ 341 w 512"/>
                <a:gd name="T57" fmla="*/ 106 h 512"/>
                <a:gd name="T58" fmla="*/ 341 w 512"/>
                <a:gd name="T59" fmla="*/ 151 h 512"/>
                <a:gd name="T60" fmla="*/ 393 w 512"/>
                <a:gd name="T61" fmla="*/ 163 h 512"/>
                <a:gd name="T62" fmla="*/ 365 w 512"/>
                <a:gd name="T63" fmla="*/ 27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65" y="273"/>
                  </a:moveTo>
                  <a:cubicBezTo>
                    <a:pt x="349" y="287"/>
                    <a:pt x="331" y="303"/>
                    <a:pt x="312" y="309"/>
                  </a:cubicBezTo>
                  <a:cubicBezTo>
                    <a:pt x="311" y="309"/>
                    <a:pt x="310" y="309"/>
                    <a:pt x="309" y="309"/>
                  </a:cubicBezTo>
                  <a:cubicBezTo>
                    <a:pt x="308" y="309"/>
                    <a:pt x="308" y="309"/>
                    <a:pt x="307" y="309"/>
                  </a:cubicBezTo>
                  <a:cubicBezTo>
                    <a:pt x="304" y="314"/>
                    <a:pt x="300" y="319"/>
                    <a:pt x="296" y="323"/>
                  </a:cubicBezTo>
                  <a:cubicBezTo>
                    <a:pt x="288" y="331"/>
                    <a:pt x="280" y="336"/>
                    <a:pt x="271" y="339"/>
                  </a:cubicBezTo>
                  <a:cubicBezTo>
                    <a:pt x="297" y="401"/>
                    <a:pt x="297" y="401"/>
                    <a:pt x="297" y="401"/>
                  </a:cubicBezTo>
                  <a:cubicBezTo>
                    <a:pt x="299" y="404"/>
                    <a:pt x="299" y="408"/>
                    <a:pt x="297" y="411"/>
                  </a:cubicBezTo>
                  <a:cubicBezTo>
                    <a:pt x="295" y="414"/>
                    <a:pt x="291" y="416"/>
                    <a:pt x="288" y="416"/>
                  </a:cubicBezTo>
                  <a:cubicBezTo>
                    <a:pt x="224" y="416"/>
                    <a:pt x="224" y="416"/>
                    <a:pt x="224" y="416"/>
                  </a:cubicBezTo>
                  <a:cubicBezTo>
                    <a:pt x="220" y="416"/>
                    <a:pt x="217" y="414"/>
                    <a:pt x="215" y="411"/>
                  </a:cubicBezTo>
                  <a:cubicBezTo>
                    <a:pt x="213" y="408"/>
                    <a:pt x="212" y="404"/>
                    <a:pt x="214" y="401"/>
                  </a:cubicBezTo>
                  <a:cubicBezTo>
                    <a:pt x="241" y="339"/>
                    <a:pt x="241" y="339"/>
                    <a:pt x="241" y="339"/>
                  </a:cubicBezTo>
                  <a:cubicBezTo>
                    <a:pt x="231" y="336"/>
                    <a:pt x="223" y="331"/>
                    <a:pt x="216" y="323"/>
                  </a:cubicBezTo>
                  <a:cubicBezTo>
                    <a:pt x="212" y="319"/>
                    <a:pt x="208" y="314"/>
                    <a:pt x="204" y="309"/>
                  </a:cubicBezTo>
                  <a:cubicBezTo>
                    <a:pt x="204" y="309"/>
                    <a:pt x="203" y="309"/>
                    <a:pt x="202" y="309"/>
                  </a:cubicBezTo>
                  <a:cubicBezTo>
                    <a:pt x="201" y="309"/>
                    <a:pt x="200" y="309"/>
                    <a:pt x="199" y="309"/>
                  </a:cubicBezTo>
                  <a:cubicBezTo>
                    <a:pt x="180" y="303"/>
                    <a:pt x="162" y="287"/>
                    <a:pt x="147" y="273"/>
                  </a:cubicBezTo>
                  <a:cubicBezTo>
                    <a:pt x="107" y="236"/>
                    <a:pt x="95" y="188"/>
                    <a:pt x="118" y="163"/>
                  </a:cubicBezTo>
                  <a:cubicBezTo>
                    <a:pt x="130" y="150"/>
                    <a:pt x="149" y="146"/>
                    <a:pt x="171" y="151"/>
                  </a:cubicBezTo>
                  <a:cubicBezTo>
                    <a:pt x="170" y="126"/>
                    <a:pt x="170" y="108"/>
                    <a:pt x="170" y="106"/>
                  </a:cubicBezTo>
                  <a:cubicBezTo>
                    <a:pt x="171" y="100"/>
                    <a:pt x="175" y="96"/>
                    <a:pt x="181" y="96"/>
                  </a:cubicBezTo>
                  <a:cubicBezTo>
                    <a:pt x="330" y="96"/>
                    <a:pt x="330" y="96"/>
                    <a:pt x="330" y="96"/>
                  </a:cubicBezTo>
                  <a:cubicBezTo>
                    <a:pt x="336" y="96"/>
                    <a:pt x="341" y="100"/>
                    <a:pt x="341" y="106"/>
                  </a:cubicBezTo>
                  <a:cubicBezTo>
                    <a:pt x="341" y="108"/>
                    <a:pt x="342" y="126"/>
                    <a:pt x="341" y="151"/>
                  </a:cubicBezTo>
                  <a:cubicBezTo>
                    <a:pt x="363" y="146"/>
                    <a:pt x="381" y="150"/>
                    <a:pt x="393" y="163"/>
                  </a:cubicBezTo>
                  <a:cubicBezTo>
                    <a:pt x="417" y="188"/>
                    <a:pt x="404" y="236"/>
                    <a:pt x="365" y="2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47" name="Freeform 679"/>
            <p:cNvSpPr>
              <a:spLocks/>
            </p:cNvSpPr>
            <p:nvPr/>
          </p:nvSpPr>
          <p:spPr bwMode="auto">
            <a:xfrm>
              <a:off x="1761" y="2439"/>
              <a:ext cx="48" cy="75"/>
            </a:xfrm>
            <a:custGeom>
              <a:avLst/>
              <a:gdLst>
                <a:gd name="T0" fmla="*/ 20 w 72"/>
                <a:gd name="T1" fmla="*/ 5 h 114"/>
                <a:gd name="T2" fmla="*/ 0 w 72"/>
                <a:gd name="T3" fmla="*/ 114 h 114"/>
                <a:gd name="T4" fmla="*/ 30 w 72"/>
                <a:gd name="T5" fmla="*/ 89 h 114"/>
                <a:gd name="T6" fmla="*/ 58 w 72"/>
                <a:gd name="T7" fmla="*/ 9 h 114"/>
                <a:gd name="T8" fmla="*/ 20 w 72"/>
                <a:gd name="T9" fmla="*/ 5 h 114"/>
              </a:gdLst>
              <a:ahLst/>
              <a:cxnLst>
                <a:cxn ang="0">
                  <a:pos x="T0" y="T1"/>
                </a:cxn>
                <a:cxn ang="0">
                  <a:pos x="T2" y="T3"/>
                </a:cxn>
                <a:cxn ang="0">
                  <a:pos x="T4" y="T5"/>
                </a:cxn>
                <a:cxn ang="0">
                  <a:pos x="T6" y="T7"/>
                </a:cxn>
                <a:cxn ang="0">
                  <a:pos x="T8" y="T9"/>
                </a:cxn>
              </a:cxnLst>
              <a:rect l="0" t="0" r="r" b="b"/>
              <a:pathLst>
                <a:path w="72" h="114">
                  <a:moveTo>
                    <a:pt x="20" y="5"/>
                  </a:moveTo>
                  <a:cubicBezTo>
                    <a:pt x="17" y="40"/>
                    <a:pt x="12" y="81"/>
                    <a:pt x="0" y="114"/>
                  </a:cubicBezTo>
                  <a:cubicBezTo>
                    <a:pt x="10" y="107"/>
                    <a:pt x="21" y="98"/>
                    <a:pt x="30" y="89"/>
                  </a:cubicBezTo>
                  <a:cubicBezTo>
                    <a:pt x="59" y="62"/>
                    <a:pt x="72" y="25"/>
                    <a:pt x="58" y="9"/>
                  </a:cubicBezTo>
                  <a:cubicBezTo>
                    <a:pt x="50" y="2"/>
                    <a:pt x="36" y="0"/>
                    <a:pt x="2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sp>
        <p:nvSpPr>
          <p:cNvPr id="48" name="Rectangle 47"/>
          <p:cNvSpPr/>
          <p:nvPr/>
        </p:nvSpPr>
        <p:spPr>
          <a:xfrm>
            <a:off x="3755290" y="3380230"/>
            <a:ext cx="1796326"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smtClean="0">
                <a:ln>
                  <a:noFill/>
                </a:ln>
                <a:solidFill>
                  <a:prstClr val="white"/>
                </a:solidFill>
                <a:effectLst/>
                <a:uLnTx/>
                <a:uFillTx/>
                <a:latin typeface="Verdana"/>
                <a:ea typeface="+mn-ea"/>
                <a:cs typeface="+mn-cs"/>
              </a:rPr>
              <a:t>Big 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1200" cap="none" spc="0" normalizeH="0" baseline="0" noProof="0" dirty="0" err="1" smtClean="0">
                <a:ln>
                  <a:noFill/>
                </a:ln>
                <a:solidFill>
                  <a:prstClr val="white"/>
                </a:solidFill>
                <a:effectLst/>
                <a:uLnTx/>
                <a:uFillTx/>
                <a:latin typeface="Verdana"/>
                <a:ea typeface="+mn-ea"/>
                <a:cs typeface="+mn-cs"/>
              </a:rPr>
              <a:t>Category</a:t>
            </a:r>
            <a:endParaRPr kumimoji="0" lang="cs-CZ" sz="1600" b="0" i="0" u="none" strike="noStrike" kern="1200" cap="none" spc="0" normalizeH="0" baseline="0" noProof="0" dirty="0">
              <a:ln>
                <a:noFill/>
              </a:ln>
              <a:solidFill>
                <a:prstClr val="white"/>
              </a:solidFill>
              <a:effectLst/>
              <a:uLnTx/>
              <a:uFillTx/>
              <a:latin typeface="Verdana"/>
              <a:ea typeface="+mn-ea"/>
              <a:cs typeface="+mn-cs"/>
            </a:endParaRPr>
          </a:p>
        </p:txBody>
      </p:sp>
      <p:sp>
        <p:nvSpPr>
          <p:cNvPr id="28" name="Freeform 375"/>
          <p:cNvSpPr>
            <a:spLocks noChangeAspect="1" noEditPoints="1"/>
          </p:cNvSpPr>
          <p:nvPr/>
        </p:nvSpPr>
        <p:spPr bwMode="auto">
          <a:xfrm>
            <a:off x="6875939" y="2176262"/>
            <a:ext cx="984684" cy="984684"/>
          </a:xfrm>
          <a:custGeom>
            <a:avLst/>
            <a:gdLst>
              <a:gd name="T0" fmla="*/ 297 w 512"/>
              <a:gd name="T1" fmla="*/ 213 h 512"/>
              <a:gd name="T2" fmla="*/ 382 w 512"/>
              <a:gd name="T3" fmla="*/ 221 h 512"/>
              <a:gd name="T4" fmla="*/ 323 w 512"/>
              <a:gd name="T5" fmla="*/ 280 h 512"/>
              <a:gd name="T6" fmla="*/ 320 w 512"/>
              <a:gd name="T7" fmla="*/ 290 h 512"/>
              <a:gd name="T8" fmla="*/ 337 w 512"/>
              <a:gd name="T9" fmla="*/ 374 h 512"/>
              <a:gd name="T10" fmla="*/ 261 w 512"/>
              <a:gd name="T11" fmla="*/ 332 h 512"/>
              <a:gd name="T12" fmla="*/ 256 w 512"/>
              <a:gd name="T13" fmla="*/ 330 h 512"/>
              <a:gd name="T14" fmla="*/ 250 w 512"/>
              <a:gd name="T15" fmla="*/ 332 h 512"/>
              <a:gd name="T16" fmla="*/ 175 w 512"/>
              <a:gd name="T17" fmla="*/ 374 h 512"/>
              <a:gd name="T18" fmla="*/ 191 w 512"/>
              <a:gd name="T19" fmla="*/ 290 h 512"/>
              <a:gd name="T20" fmla="*/ 189 w 512"/>
              <a:gd name="T21" fmla="*/ 280 h 512"/>
              <a:gd name="T22" fmla="*/ 130 w 512"/>
              <a:gd name="T23" fmla="*/ 221 h 512"/>
              <a:gd name="T24" fmla="*/ 214 w 512"/>
              <a:gd name="T25" fmla="*/ 213 h 512"/>
              <a:gd name="T26" fmla="*/ 223 w 512"/>
              <a:gd name="T27" fmla="*/ 207 h 512"/>
              <a:gd name="T28" fmla="*/ 256 w 512"/>
              <a:gd name="T29" fmla="*/ 133 h 512"/>
              <a:gd name="T30" fmla="*/ 289 w 512"/>
              <a:gd name="T31" fmla="*/ 207 h 512"/>
              <a:gd name="T32" fmla="*/ 297 w 512"/>
              <a:gd name="T33" fmla="*/ 213 h 512"/>
              <a:gd name="T34" fmla="*/ 512 w 512"/>
              <a:gd name="T35" fmla="*/ 256 h 512"/>
              <a:gd name="T36" fmla="*/ 256 w 512"/>
              <a:gd name="T37" fmla="*/ 512 h 512"/>
              <a:gd name="T38" fmla="*/ 0 w 512"/>
              <a:gd name="T39" fmla="*/ 256 h 512"/>
              <a:gd name="T40" fmla="*/ 256 w 512"/>
              <a:gd name="T41" fmla="*/ 0 h 512"/>
              <a:gd name="T42" fmla="*/ 512 w 512"/>
              <a:gd name="T43" fmla="*/ 256 h 512"/>
              <a:gd name="T44" fmla="*/ 415 w 512"/>
              <a:gd name="T45" fmla="*/ 209 h 512"/>
              <a:gd name="T46" fmla="*/ 406 w 512"/>
              <a:gd name="T47" fmla="*/ 202 h 512"/>
              <a:gd name="T48" fmla="*/ 306 w 512"/>
              <a:gd name="T49" fmla="*/ 192 h 512"/>
              <a:gd name="T50" fmla="*/ 265 w 512"/>
              <a:gd name="T51" fmla="*/ 102 h 512"/>
              <a:gd name="T52" fmla="*/ 256 w 512"/>
              <a:gd name="T53" fmla="*/ 96 h 512"/>
              <a:gd name="T54" fmla="*/ 246 w 512"/>
              <a:gd name="T55" fmla="*/ 102 h 512"/>
              <a:gd name="T56" fmla="*/ 206 w 512"/>
              <a:gd name="T57" fmla="*/ 192 h 512"/>
              <a:gd name="T58" fmla="*/ 105 w 512"/>
              <a:gd name="T59" fmla="*/ 202 h 512"/>
              <a:gd name="T60" fmla="*/ 96 w 512"/>
              <a:gd name="T61" fmla="*/ 209 h 512"/>
              <a:gd name="T62" fmla="*/ 99 w 512"/>
              <a:gd name="T63" fmla="*/ 221 h 512"/>
              <a:gd name="T64" fmla="*/ 169 w 512"/>
              <a:gd name="T65" fmla="*/ 291 h 512"/>
              <a:gd name="T66" fmla="*/ 149 w 512"/>
              <a:gd name="T67" fmla="*/ 392 h 512"/>
              <a:gd name="T68" fmla="*/ 153 w 512"/>
              <a:gd name="T69" fmla="*/ 403 h 512"/>
              <a:gd name="T70" fmla="*/ 165 w 512"/>
              <a:gd name="T71" fmla="*/ 404 h 512"/>
              <a:gd name="T72" fmla="*/ 256 w 512"/>
              <a:gd name="T73" fmla="*/ 353 h 512"/>
              <a:gd name="T74" fmla="*/ 346 w 512"/>
              <a:gd name="T75" fmla="*/ 404 h 512"/>
              <a:gd name="T76" fmla="*/ 352 w 512"/>
              <a:gd name="T77" fmla="*/ 405 h 512"/>
              <a:gd name="T78" fmla="*/ 358 w 512"/>
              <a:gd name="T79" fmla="*/ 403 h 512"/>
              <a:gd name="T80" fmla="*/ 362 w 512"/>
              <a:gd name="T81" fmla="*/ 392 h 512"/>
              <a:gd name="T82" fmla="*/ 342 w 512"/>
              <a:gd name="T83" fmla="*/ 291 h 512"/>
              <a:gd name="T84" fmla="*/ 413 w 512"/>
              <a:gd name="T85" fmla="*/ 221 h 512"/>
              <a:gd name="T86" fmla="*/ 415 w 512"/>
              <a:gd name="T87" fmla="*/ 20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2" h="512">
                <a:moveTo>
                  <a:pt x="297" y="213"/>
                </a:moveTo>
                <a:cubicBezTo>
                  <a:pt x="382" y="221"/>
                  <a:pt x="382" y="221"/>
                  <a:pt x="382" y="221"/>
                </a:cubicBezTo>
                <a:cubicBezTo>
                  <a:pt x="323" y="280"/>
                  <a:pt x="323" y="280"/>
                  <a:pt x="323" y="280"/>
                </a:cubicBezTo>
                <a:cubicBezTo>
                  <a:pt x="320" y="283"/>
                  <a:pt x="319" y="286"/>
                  <a:pt x="320" y="290"/>
                </a:cubicBezTo>
                <a:cubicBezTo>
                  <a:pt x="337" y="374"/>
                  <a:pt x="337" y="374"/>
                  <a:pt x="337" y="374"/>
                </a:cubicBezTo>
                <a:cubicBezTo>
                  <a:pt x="261" y="332"/>
                  <a:pt x="261" y="332"/>
                  <a:pt x="261" y="332"/>
                </a:cubicBezTo>
                <a:cubicBezTo>
                  <a:pt x="259" y="331"/>
                  <a:pt x="257" y="330"/>
                  <a:pt x="256" y="330"/>
                </a:cubicBezTo>
                <a:cubicBezTo>
                  <a:pt x="254" y="330"/>
                  <a:pt x="252" y="331"/>
                  <a:pt x="250" y="332"/>
                </a:cubicBezTo>
                <a:cubicBezTo>
                  <a:pt x="175" y="374"/>
                  <a:pt x="175" y="374"/>
                  <a:pt x="175" y="374"/>
                </a:cubicBezTo>
                <a:cubicBezTo>
                  <a:pt x="191" y="290"/>
                  <a:pt x="191" y="290"/>
                  <a:pt x="191" y="290"/>
                </a:cubicBezTo>
                <a:cubicBezTo>
                  <a:pt x="192" y="286"/>
                  <a:pt x="191" y="283"/>
                  <a:pt x="189" y="280"/>
                </a:cubicBezTo>
                <a:cubicBezTo>
                  <a:pt x="130" y="221"/>
                  <a:pt x="130" y="221"/>
                  <a:pt x="130" y="221"/>
                </a:cubicBezTo>
                <a:cubicBezTo>
                  <a:pt x="214" y="213"/>
                  <a:pt x="214" y="213"/>
                  <a:pt x="214" y="213"/>
                </a:cubicBezTo>
                <a:cubicBezTo>
                  <a:pt x="218" y="213"/>
                  <a:pt x="221" y="210"/>
                  <a:pt x="223" y="207"/>
                </a:cubicBezTo>
                <a:cubicBezTo>
                  <a:pt x="256" y="133"/>
                  <a:pt x="256" y="133"/>
                  <a:pt x="256" y="133"/>
                </a:cubicBezTo>
                <a:cubicBezTo>
                  <a:pt x="289" y="207"/>
                  <a:pt x="289" y="207"/>
                  <a:pt x="289" y="207"/>
                </a:cubicBezTo>
                <a:cubicBezTo>
                  <a:pt x="290" y="210"/>
                  <a:pt x="293" y="213"/>
                  <a:pt x="297" y="213"/>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209"/>
                </a:moveTo>
                <a:cubicBezTo>
                  <a:pt x="414" y="206"/>
                  <a:pt x="410" y="203"/>
                  <a:pt x="406" y="202"/>
                </a:cubicBezTo>
                <a:cubicBezTo>
                  <a:pt x="306" y="192"/>
                  <a:pt x="306" y="192"/>
                  <a:pt x="306" y="192"/>
                </a:cubicBezTo>
                <a:cubicBezTo>
                  <a:pt x="265" y="102"/>
                  <a:pt x="265" y="102"/>
                  <a:pt x="265" y="102"/>
                </a:cubicBezTo>
                <a:cubicBezTo>
                  <a:pt x="264" y="98"/>
                  <a:pt x="260" y="96"/>
                  <a:pt x="256" y="96"/>
                </a:cubicBezTo>
                <a:cubicBezTo>
                  <a:pt x="251" y="96"/>
                  <a:pt x="248" y="98"/>
                  <a:pt x="246" y="102"/>
                </a:cubicBezTo>
                <a:cubicBezTo>
                  <a:pt x="206" y="192"/>
                  <a:pt x="206" y="192"/>
                  <a:pt x="206" y="192"/>
                </a:cubicBezTo>
                <a:cubicBezTo>
                  <a:pt x="105" y="202"/>
                  <a:pt x="105" y="202"/>
                  <a:pt x="105" y="202"/>
                </a:cubicBezTo>
                <a:cubicBezTo>
                  <a:pt x="101" y="203"/>
                  <a:pt x="98" y="206"/>
                  <a:pt x="96" y="209"/>
                </a:cubicBezTo>
                <a:cubicBezTo>
                  <a:pt x="95" y="213"/>
                  <a:pt x="96" y="218"/>
                  <a:pt x="99" y="221"/>
                </a:cubicBezTo>
                <a:cubicBezTo>
                  <a:pt x="169" y="291"/>
                  <a:pt x="169" y="291"/>
                  <a:pt x="169" y="291"/>
                </a:cubicBezTo>
                <a:cubicBezTo>
                  <a:pt x="149" y="392"/>
                  <a:pt x="149" y="392"/>
                  <a:pt x="149" y="392"/>
                </a:cubicBezTo>
                <a:cubicBezTo>
                  <a:pt x="148" y="396"/>
                  <a:pt x="150" y="401"/>
                  <a:pt x="153" y="403"/>
                </a:cubicBezTo>
                <a:cubicBezTo>
                  <a:pt x="157" y="405"/>
                  <a:pt x="161" y="406"/>
                  <a:pt x="165" y="404"/>
                </a:cubicBezTo>
                <a:cubicBezTo>
                  <a:pt x="256" y="353"/>
                  <a:pt x="256" y="353"/>
                  <a:pt x="256" y="353"/>
                </a:cubicBezTo>
                <a:cubicBezTo>
                  <a:pt x="346" y="404"/>
                  <a:pt x="346" y="404"/>
                  <a:pt x="346" y="404"/>
                </a:cubicBezTo>
                <a:cubicBezTo>
                  <a:pt x="348" y="405"/>
                  <a:pt x="350" y="405"/>
                  <a:pt x="352" y="405"/>
                </a:cubicBezTo>
                <a:cubicBezTo>
                  <a:pt x="354" y="405"/>
                  <a:pt x="356" y="404"/>
                  <a:pt x="358" y="403"/>
                </a:cubicBezTo>
                <a:cubicBezTo>
                  <a:pt x="361" y="401"/>
                  <a:pt x="363" y="396"/>
                  <a:pt x="362" y="392"/>
                </a:cubicBezTo>
                <a:cubicBezTo>
                  <a:pt x="342" y="291"/>
                  <a:pt x="342" y="291"/>
                  <a:pt x="342" y="291"/>
                </a:cubicBezTo>
                <a:cubicBezTo>
                  <a:pt x="413" y="221"/>
                  <a:pt x="413" y="221"/>
                  <a:pt x="413" y="221"/>
                </a:cubicBezTo>
                <a:cubicBezTo>
                  <a:pt x="415" y="218"/>
                  <a:pt x="416" y="213"/>
                  <a:pt x="415" y="209"/>
                </a:cubicBezTo>
                <a:close/>
              </a:path>
            </a:pathLst>
          </a:custGeom>
          <a:solidFill>
            <a:srgbClr val="80C34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6" name="Rectangle 35"/>
          <p:cNvSpPr/>
          <p:nvPr/>
        </p:nvSpPr>
        <p:spPr>
          <a:xfrm>
            <a:off x="6435719" y="4231016"/>
            <a:ext cx="1865125"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#7</a:t>
            </a:r>
            <a:r>
              <a:rPr kumimoji="0" lang="cs-CZ" sz="1400" b="1" i="0" u="none" strike="noStrike" kern="1200" cap="none" spc="0" normalizeH="0" baseline="0" noProof="0" dirty="0">
                <a:ln>
                  <a:noFill/>
                </a:ln>
                <a:solidFill>
                  <a:srgbClr val="80C342"/>
                </a:solidFill>
                <a:effectLst/>
                <a:uLnTx/>
                <a:uFillTx/>
                <a:latin typeface="Verdana"/>
                <a:ea typeface="+mn-ea"/>
                <a:cs typeface="+mn-cs"/>
              </a:rPr>
              <a:t/>
            </a:r>
            <a:br>
              <a:rPr kumimoji="0" lang="cs-CZ" sz="1400" b="1" i="0" u="none" strike="noStrike" kern="1200" cap="none" spc="0" normalizeH="0" baseline="0" noProof="0" dirty="0">
                <a:ln>
                  <a:noFill/>
                </a:ln>
                <a:solidFill>
                  <a:srgbClr val="80C342"/>
                </a:solidFill>
                <a:effectLst/>
                <a:uLnTx/>
                <a:uFillTx/>
                <a:latin typeface="Verdana"/>
                <a:ea typeface="+mn-ea"/>
                <a:cs typeface="+mn-cs"/>
              </a:rPr>
            </a:br>
            <a:r>
              <a:rPr kumimoji="0" lang="cs-CZ" sz="1400" b="0" i="0" u="none" strike="noStrike" kern="1200" cap="none" spc="0" normalizeH="0" baseline="0" noProof="0" dirty="0">
                <a:ln>
                  <a:noFill/>
                </a:ln>
                <a:solidFill>
                  <a:prstClr val="white"/>
                </a:solidFill>
                <a:effectLst/>
                <a:uLnTx/>
                <a:uFillTx/>
                <a:latin typeface="Verdana"/>
                <a:ea typeface="+mn-ea"/>
                <a:cs typeface="+mn-cs"/>
              </a:rPr>
              <a:t>Pilulka Distribuce</a:t>
            </a:r>
          </a:p>
        </p:txBody>
      </p:sp>
      <p:sp>
        <p:nvSpPr>
          <p:cNvPr id="49" name="Rectangle 48"/>
          <p:cNvSpPr/>
          <p:nvPr/>
        </p:nvSpPr>
        <p:spPr>
          <a:xfrm>
            <a:off x="5737414" y="3380230"/>
            <a:ext cx="3261734"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err="1" smtClean="0">
                <a:ln>
                  <a:noFill/>
                </a:ln>
                <a:solidFill>
                  <a:prstClr val="white"/>
                </a:solidFill>
                <a:effectLst/>
                <a:uLnTx/>
                <a:uFillTx/>
                <a:latin typeface="Verdana"/>
                <a:ea typeface="+mn-ea"/>
                <a:cs typeface="+mn-cs"/>
              </a:rPr>
              <a:t>Raising</a:t>
            </a:r>
            <a:r>
              <a:rPr kumimoji="0" lang="cs-CZ" sz="1600" b="1" i="0" u="none" strike="noStrike" kern="1200" cap="none" spc="0" normalizeH="0" baseline="0" noProof="0" dirty="0" smtClean="0">
                <a:ln>
                  <a:noFill/>
                </a:ln>
                <a:solidFill>
                  <a:prstClr val="white"/>
                </a:solidFill>
                <a:effectLst/>
                <a:uLnTx/>
                <a:uFillTx/>
                <a:latin typeface="Verdana"/>
                <a:ea typeface="+mn-ea"/>
                <a:cs typeface="+mn-cs"/>
              </a:rPr>
              <a:t> </a:t>
            </a:r>
            <a:r>
              <a:rPr kumimoji="0" lang="cs-CZ" sz="1600" b="1" i="0" u="none" strike="noStrike" kern="1200" cap="none" spc="0" normalizeH="0" baseline="0" noProof="0" dirty="0" err="1" smtClean="0">
                <a:ln>
                  <a:noFill/>
                </a:ln>
                <a:solidFill>
                  <a:prstClr val="white"/>
                </a:solidFill>
                <a:effectLst/>
                <a:uLnTx/>
                <a:uFillTx/>
                <a:latin typeface="Verdana"/>
                <a:ea typeface="+mn-ea"/>
                <a:cs typeface="+mn-cs"/>
              </a:rPr>
              <a:t>Stars</a:t>
            </a: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1200" cap="none" spc="0" normalizeH="0" baseline="0" noProof="0" dirty="0" err="1" smtClean="0">
                <a:ln>
                  <a:noFill/>
                </a:ln>
                <a:solidFill>
                  <a:prstClr val="white"/>
                </a:solidFill>
                <a:effectLst/>
                <a:uLnTx/>
                <a:uFillTx/>
                <a:latin typeface="Verdana"/>
                <a:ea typeface="+mn-ea"/>
                <a:cs typeface="+mn-cs"/>
              </a:rPr>
              <a:t>Category</a:t>
            </a:r>
            <a:r>
              <a:rPr kumimoji="0" lang="cs-CZ" sz="1600" b="1" i="0" u="none" strike="noStrike" kern="1200" cap="none" spc="0" normalizeH="0" baseline="0" noProof="0" dirty="0" smtClean="0">
                <a:ln>
                  <a:noFill/>
                </a:ln>
                <a:solidFill>
                  <a:prstClr val="white"/>
                </a:solidFill>
                <a:effectLst/>
                <a:uLnTx/>
                <a:uFillTx/>
                <a:latin typeface="Verdana"/>
                <a:ea typeface="+mn-ea"/>
                <a:cs typeface="+mn-cs"/>
              </a:rPr>
              <a:t> </a:t>
            </a:r>
            <a:endParaRPr kumimoji="0" lang="cs-CZ" sz="1600" b="1" i="0" u="none" strike="noStrike" kern="1200" cap="none" spc="0" normalizeH="0" baseline="0" noProof="0" dirty="0">
              <a:ln>
                <a:noFill/>
              </a:ln>
              <a:solidFill>
                <a:prstClr val="white"/>
              </a:solidFill>
              <a:effectLst/>
              <a:uLnTx/>
              <a:uFillTx/>
              <a:latin typeface="Verdana"/>
              <a:ea typeface="+mn-ea"/>
              <a:cs typeface="+mn-cs"/>
            </a:endParaRPr>
          </a:p>
        </p:txBody>
      </p:sp>
      <p:sp>
        <p:nvSpPr>
          <p:cNvPr id="21" name="Freeform 955"/>
          <p:cNvSpPr>
            <a:spLocks noChangeAspect="1" noEditPoints="1"/>
          </p:cNvSpPr>
          <p:nvPr/>
        </p:nvSpPr>
        <p:spPr bwMode="auto">
          <a:xfrm>
            <a:off x="10019589" y="2176262"/>
            <a:ext cx="984684" cy="984684"/>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277 w 512"/>
              <a:gd name="T11" fmla="*/ 373 h 512"/>
              <a:gd name="T12" fmla="*/ 149 w 512"/>
              <a:gd name="T13" fmla="*/ 373 h 512"/>
              <a:gd name="T14" fmla="*/ 138 w 512"/>
              <a:gd name="T15" fmla="*/ 362 h 512"/>
              <a:gd name="T16" fmla="*/ 138 w 512"/>
              <a:gd name="T17" fmla="*/ 234 h 512"/>
              <a:gd name="T18" fmla="*/ 149 w 512"/>
              <a:gd name="T19" fmla="*/ 224 h 512"/>
              <a:gd name="T20" fmla="*/ 160 w 512"/>
              <a:gd name="T21" fmla="*/ 234 h 512"/>
              <a:gd name="T22" fmla="*/ 160 w 512"/>
              <a:gd name="T23" fmla="*/ 352 h 512"/>
              <a:gd name="T24" fmla="*/ 277 w 512"/>
              <a:gd name="T25" fmla="*/ 352 h 512"/>
              <a:gd name="T26" fmla="*/ 288 w 512"/>
              <a:gd name="T27" fmla="*/ 362 h 512"/>
              <a:gd name="T28" fmla="*/ 277 w 512"/>
              <a:gd name="T29" fmla="*/ 373 h 512"/>
              <a:gd name="T30" fmla="*/ 373 w 512"/>
              <a:gd name="T31" fmla="*/ 277 h 512"/>
              <a:gd name="T32" fmla="*/ 362 w 512"/>
              <a:gd name="T33" fmla="*/ 288 h 512"/>
              <a:gd name="T34" fmla="*/ 352 w 512"/>
              <a:gd name="T35" fmla="*/ 277 h 512"/>
              <a:gd name="T36" fmla="*/ 352 w 512"/>
              <a:gd name="T37" fmla="*/ 160 h 512"/>
              <a:gd name="T38" fmla="*/ 234 w 512"/>
              <a:gd name="T39" fmla="*/ 160 h 512"/>
              <a:gd name="T40" fmla="*/ 224 w 512"/>
              <a:gd name="T41" fmla="*/ 149 h 512"/>
              <a:gd name="T42" fmla="*/ 234 w 512"/>
              <a:gd name="T43" fmla="*/ 138 h 512"/>
              <a:gd name="T44" fmla="*/ 362 w 512"/>
              <a:gd name="T45" fmla="*/ 138 h 512"/>
              <a:gd name="T46" fmla="*/ 373 w 512"/>
              <a:gd name="T47" fmla="*/ 149 h 512"/>
              <a:gd name="T48" fmla="*/ 373 w 512"/>
              <a:gd name="T49" fmla="*/ 27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77" y="373"/>
                </a:moveTo>
                <a:cubicBezTo>
                  <a:pt x="149" y="373"/>
                  <a:pt x="149" y="373"/>
                  <a:pt x="149" y="373"/>
                </a:cubicBezTo>
                <a:cubicBezTo>
                  <a:pt x="143" y="373"/>
                  <a:pt x="138" y="368"/>
                  <a:pt x="138" y="362"/>
                </a:cubicBezTo>
                <a:cubicBezTo>
                  <a:pt x="138" y="234"/>
                  <a:pt x="138" y="234"/>
                  <a:pt x="138" y="234"/>
                </a:cubicBezTo>
                <a:cubicBezTo>
                  <a:pt x="138" y="228"/>
                  <a:pt x="143" y="224"/>
                  <a:pt x="149" y="224"/>
                </a:cubicBezTo>
                <a:cubicBezTo>
                  <a:pt x="155" y="224"/>
                  <a:pt x="160" y="228"/>
                  <a:pt x="160" y="234"/>
                </a:cubicBezTo>
                <a:cubicBezTo>
                  <a:pt x="160" y="352"/>
                  <a:pt x="160" y="352"/>
                  <a:pt x="160" y="352"/>
                </a:cubicBezTo>
                <a:cubicBezTo>
                  <a:pt x="277" y="352"/>
                  <a:pt x="277" y="352"/>
                  <a:pt x="277" y="352"/>
                </a:cubicBezTo>
                <a:cubicBezTo>
                  <a:pt x="283" y="352"/>
                  <a:pt x="288" y="356"/>
                  <a:pt x="288" y="362"/>
                </a:cubicBezTo>
                <a:cubicBezTo>
                  <a:pt x="288" y="368"/>
                  <a:pt x="283" y="373"/>
                  <a:pt x="277" y="373"/>
                </a:cubicBezTo>
                <a:close/>
                <a:moveTo>
                  <a:pt x="373" y="277"/>
                </a:moveTo>
                <a:cubicBezTo>
                  <a:pt x="373" y="283"/>
                  <a:pt x="368" y="288"/>
                  <a:pt x="362" y="288"/>
                </a:cubicBezTo>
                <a:cubicBezTo>
                  <a:pt x="356" y="288"/>
                  <a:pt x="352" y="283"/>
                  <a:pt x="352" y="277"/>
                </a:cubicBezTo>
                <a:cubicBezTo>
                  <a:pt x="352" y="160"/>
                  <a:pt x="352" y="160"/>
                  <a:pt x="352" y="160"/>
                </a:cubicBezTo>
                <a:cubicBezTo>
                  <a:pt x="234" y="160"/>
                  <a:pt x="234" y="160"/>
                  <a:pt x="234" y="160"/>
                </a:cubicBezTo>
                <a:cubicBezTo>
                  <a:pt x="228" y="160"/>
                  <a:pt x="224" y="155"/>
                  <a:pt x="224" y="149"/>
                </a:cubicBezTo>
                <a:cubicBezTo>
                  <a:pt x="224" y="143"/>
                  <a:pt x="228" y="138"/>
                  <a:pt x="234" y="138"/>
                </a:cubicBezTo>
                <a:cubicBezTo>
                  <a:pt x="362" y="138"/>
                  <a:pt x="362" y="138"/>
                  <a:pt x="362" y="138"/>
                </a:cubicBezTo>
                <a:cubicBezTo>
                  <a:pt x="368" y="138"/>
                  <a:pt x="373" y="143"/>
                  <a:pt x="373" y="149"/>
                </a:cubicBezTo>
                <a:lnTo>
                  <a:pt x="373" y="277"/>
                </a:lnTo>
                <a:close/>
              </a:path>
            </a:pathLst>
          </a:custGeom>
          <a:solidFill>
            <a:srgbClr val="80C34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7" name="Rectangle 36"/>
          <p:cNvSpPr/>
          <p:nvPr/>
        </p:nvSpPr>
        <p:spPr>
          <a:xfrm>
            <a:off x="9372581" y="4231016"/>
            <a:ext cx="227870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white"/>
                </a:solidFill>
                <a:effectLst/>
                <a:uLnTx/>
                <a:uFillTx/>
                <a:latin typeface="Verdana"/>
                <a:ea typeface="+mn-ea"/>
                <a:cs typeface="+mn-cs"/>
              </a:rPr>
              <a:t>IDEA RS</a:t>
            </a:r>
            <a:br>
              <a:rPr kumimoji="0" lang="cs-CZ" sz="1400" b="0" i="0" u="none" strike="noStrike" kern="1200" cap="none" spc="0" normalizeH="0" baseline="0" noProof="0" dirty="0">
                <a:ln>
                  <a:noFill/>
                </a:ln>
                <a:solidFill>
                  <a:prstClr val="white"/>
                </a:solidFill>
                <a:effectLst/>
                <a:uLnTx/>
                <a:uFillTx/>
                <a:latin typeface="Verdana"/>
                <a:ea typeface="+mn-ea"/>
                <a:cs typeface="+mn-cs"/>
              </a:rPr>
            </a:br>
            <a:r>
              <a:rPr kumimoji="0" lang="cs-CZ" sz="1400" b="1" i="1" u="none" strike="noStrike" kern="1200" cap="none" spc="0" normalizeH="0" baseline="0" noProof="0" dirty="0" err="1">
                <a:ln>
                  <a:noFill/>
                </a:ln>
                <a:solidFill>
                  <a:srgbClr val="80C342"/>
                </a:solidFill>
                <a:effectLst/>
                <a:uLnTx/>
                <a:uFillTx/>
                <a:latin typeface="Verdana"/>
                <a:ea typeface="+mn-ea"/>
                <a:cs typeface="+mn-cs"/>
              </a:rPr>
              <a:t>among</a:t>
            </a:r>
            <a:r>
              <a:rPr kumimoji="0" lang="cs-CZ" sz="1400" b="1" i="1" u="none" strike="noStrike" kern="1200" cap="none" spc="0" normalizeH="0" baseline="0" noProof="0" dirty="0">
                <a:ln>
                  <a:noFill/>
                </a:ln>
                <a:solidFill>
                  <a:srgbClr val="80C342"/>
                </a:solidFill>
                <a:effectLst/>
                <a:uLnTx/>
                <a:uFillTx/>
                <a:latin typeface="Verdana"/>
                <a:ea typeface="+mn-ea"/>
                <a:cs typeface="+mn-cs"/>
              </a:rPr>
              <a:t> 10 </a:t>
            </a:r>
            <a:r>
              <a:rPr kumimoji="0" lang="cs-CZ" sz="1400" b="1" i="1" u="none" strike="noStrike" kern="1200" cap="none" spc="0" normalizeH="0" baseline="0" noProof="0" dirty="0" err="1">
                <a:ln>
                  <a:noFill/>
                </a:ln>
                <a:solidFill>
                  <a:srgbClr val="80C342"/>
                </a:solidFill>
                <a:effectLst/>
                <a:uLnTx/>
                <a:uFillTx/>
                <a:latin typeface="Verdana"/>
                <a:ea typeface="+mn-ea"/>
                <a:cs typeface="+mn-cs"/>
              </a:rPr>
              <a:t>finalists</a:t>
            </a:r>
            <a:endParaRPr kumimoji="0" lang="cs-CZ" sz="1400" b="1" i="1" u="none" strike="noStrike" kern="1200" cap="none" spc="0" normalizeH="0" baseline="0" noProof="0" dirty="0">
              <a:ln>
                <a:noFill/>
              </a:ln>
              <a:solidFill>
                <a:srgbClr val="80C342"/>
              </a:solidFill>
              <a:effectLst/>
              <a:uLnTx/>
              <a:uFillTx/>
              <a:latin typeface="Verdana"/>
              <a:ea typeface="+mn-ea"/>
              <a:cs typeface="+mn-cs"/>
            </a:endParaRPr>
          </a:p>
        </p:txBody>
      </p:sp>
      <p:sp>
        <p:nvSpPr>
          <p:cNvPr id="50" name="Rectangle 49"/>
          <p:cNvSpPr/>
          <p:nvPr/>
        </p:nvSpPr>
        <p:spPr>
          <a:xfrm>
            <a:off x="9112517" y="3380230"/>
            <a:ext cx="2798829"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err="1">
                <a:ln>
                  <a:noFill/>
                </a:ln>
                <a:solidFill>
                  <a:prstClr val="white"/>
                </a:solidFill>
                <a:effectLst/>
                <a:uLnTx/>
                <a:uFillTx/>
                <a:latin typeface="Verdana"/>
                <a:ea typeface="+mn-ea"/>
                <a:cs typeface="+mn-cs"/>
              </a:rPr>
              <a:t>The</a:t>
            </a:r>
            <a:r>
              <a:rPr kumimoji="0" lang="cs-CZ" sz="1600" b="1" i="0" u="none" strike="noStrike" kern="1200" cap="none" spc="0" normalizeH="0" baseline="0" noProof="0" dirty="0">
                <a:ln>
                  <a:noFill/>
                </a:ln>
                <a:solidFill>
                  <a:prstClr val="white"/>
                </a:solidFill>
                <a:effectLst/>
                <a:uLnTx/>
                <a:uFillTx/>
                <a:latin typeface="Verdana"/>
                <a:ea typeface="+mn-ea"/>
                <a:cs typeface="+mn-cs"/>
              </a:rPr>
              <a:t> most </a:t>
            </a:r>
            <a:r>
              <a:rPr kumimoji="0" lang="cs-CZ" sz="1600" b="1" i="0" u="none" strike="noStrike" kern="1200" cap="none" spc="0" normalizeH="0" baseline="0" noProof="0" dirty="0" err="1">
                <a:ln>
                  <a:noFill/>
                </a:ln>
                <a:solidFill>
                  <a:prstClr val="white"/>
                </a:solidFill>
                <a:effectLst/>
                <a:uLnTx/>
                <a:uFillTx/>
                <a:latin typeface="Verdana"/>
                <a:ea typeface="+mn-ea"/>
                <a:cs typeface="+mn-cs"/>
              </a:rPr>
              <a:t>disruptive</a:t>
            </a:r>
            <a:r>
              <a:rPr kumimoji="0" lang="cs-CZ" sz="1600" b="1" i="0" u="none" strike="noStrike" kern="1200" cap="none" spc="0" normalizeH="0" baseline="0" noProof="0" dirty="0">
                <a:ln>
                  <a:noFill/>
                </a:ln>
                <a:solidFill>
                  <a:prstClr val="white"/>
                </a:solidFill>
                <a:effectLst/>
                <a:uLnTx/>
                <a:uFillTx/>
                <a:latin typeface="Verdana"/>
                <a:ea typeface="+mn-ea"/>
                <a:cs typeface="+mn-cs"/>
              </a:rPr>
              <a:t> </a:t>
            </a:r>
            <a:r>
              <a:rPr kumimoji="0" lang="cs-CZ" sz="1600" b="1" i="0" u="none" strike="noStrike" kern="1200" cap="none" spc="0" normalizeH="0" baseline="0" noProof="0" dirty="0" err="1">
                <a:ln>
                  <a:noFill/>
                </a:ln>
                <a:solidFill>
                  <a:prstClr val="white"/>
                </a:solidFill>
                <a:effectLst/>
                <a:uLnTx/>
                <a:uFillTx/>
                <a:latin typeface="Verdana"/>
                <a:ea typeface="+mn-ea"/>
                <a:cs typeface="+mn-cs"/>
              </a:rPr>
              <a:t>innovation</a:t>
            </a:r>
            <a:r>
              <a:rPr kumimoji="0" lang="cs-CZ" sz="1600" b="1" i="0" u="none" strike="noStrike" kern="1200" cap="none" spc="0" normalizeH="0" baseline="0" noProof="0" dirty="0">
                <a:ln>
                  <a:noFill/>
                </a:ln>
                <a:solidFill>
                  <a:prstClr val="white"/>
                </a:solidFill>
                <a:effectLst/>
                <a:uLnTx/>
                <a:uFillTx/>
                <a:latin typeface="Verdana"/>
                <a:ea typeface="+mn-ea"/>
                <a:cs typeface="+mn-cs"/>
              </a:rPr>
              <a:t> </a:t>
            </a:r>
          </a:p>
        </p:txBody>
      </p:sp>
    </p:spTree>
    <p:extLst>
      <p:ext uri="{BB962C8B-B14F-4D97-AF65-F5344CB8AC3E}">
        <p14:creationId xmlns:p14="http://schemas.microsoft.com/office/powerpoint/2010/main" val="1563508921"/>
      </p:ext>
    </p:extLst>
  </p:cSld>
  <p:clrMapOvr>
    <a:masterClrMapping/>
  </p:clrMapOvr>
  <p:transition spd="slow" advClick="0" advTm="14000">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79425" y="982347"/>
            <a:ext cx="10384733" cy="569293"/>
          </a:xfrm>
        </p:spPr>
        <p:txBody>
          <a:bodyPr/>
          <a:lstStyle/>
          <a:p>
            <a:r>
              <a:rPr lang="cs-CZ" sz="3200" dirty="0" smtClean="0">
                <a:solidFill>
                  <a:srgbClr val="80C342"/>
                </a:solidFill>
              </a:rPr>
              <a:t>Speciální česká</a:t>
            </a:r>
            <a:r>
              <a:rPr lang="en-US" sz="3200" dirty="0" smtClean="0">
                <a:solidFill>
                  <a:srgbClr val="80C342"/>
                </a:solidFill>
              </a:rPr>
              <a:t> </a:t>
            </a:r>
            <a:r>
              <a:rPr lang="en-US" sz="3200" dirty="0" err="1" smtClean="0">
                <a:solidFill>
                  <a:srgbClr val="80C342"/>
                </a:solidFill>
              </a:rPr>
              <a:t>brožura</a:t>
            </a:r>
            <a:r>
              <a:rPr lang="en-US" sz="3200" dirty="0" smtClean="0">
                <a:solidFill>
                  <a:srgbClr val="80C342"/>
                </a:solidFill>
              </a:rPr>
              <a:t>!</a:t>
            </a:r>
            <a:r>
              <a:rPr lang="en-US" sz="3200" dirty="0">
                <a:solidFill>
                  <a:srgbClr val="80C342"/>
                </a:solidFill>
              </a:rPr>
              <a:t/>
            </a:r>
            <a:br>
              <a:rPr lang="en-US" sz="3200" dirty="0">
                <a:solidFill>
                  <a:srgbClr val="80C342"/>
                </a:solidFill>
              </a:rPr>
            </a:br>
            <a:endParaRPr lang="pl-PL" sz="3200" dirty="0">
              <a:solidFill>
                <a:srgbClr val="80C342"/>
              </a:solidFill>
            </a:endParaRPr>
          </a:p>
        </p:txBody>
      </p:sp>
      <p:sp>
        <p:nvSpPr>
          <p:cNvPr id="2" name="Title 1"/>
          <p:cNvSpPr>
            <a:spLocks noGrp="1"/>
          </p:cNvSpPr>
          <p:nvPr>
            <p:ph type="title"/>
          </p:nvPr>
        </p:nvSpPr>
        <p:spPr/>
        <p:txBody>
          <a:bodyPr/>
          <a:lstStyle/>
          <a:p>
            <a:r>
              <a:rPr lang="fr-FR" sz="3600" dirty="0" err="1"/>
              <a:t>Technology</a:t>
            </a:r>
            <a:r>
              <a:rPr lang="fr-FR" sz="3600" dirty="0"/>
              <a:t> </a:t>
            </a:r>
            <a:r>
              <a:rPr lang="fr-FR" sz="3600" dirty="0" err="1"/>
              <a:t>Fast</a:t>
            </a:r>
            <a:r>
              <a:rPr lang="fr-FR" sz="3600" dirty="0"/>
              <a:t> 50 CE</a:t>
            </a:r>
            <a:r>
              <a:rPr lang="fr-FR" sz="3600" dirty="0" smtClean="0"/>
              <a:t>:</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
        <p:nvSpPr>
          <p:cNvPr id="51" name="Text Placeholder 1"/>
          <p:cNvSpPr txBox="1">
            <a:spLocks/>
          </p:cNvSpPr>
          <p:nvPr/>
        </p:nvSpPr>
        <p:spPr bwMode="auto">
          <a:xfrm>
            <a:off x="501651" y="1836359"/>
            <a:ext cx="9691930" cy="757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l" rtl="0" eaLnBrk="1" fontAlgn="base" hangingPunct="1">
              <a:spcBef>
                <a:spcPct val="0"/>
              </a:spcBef>
              <a:spcAft>
                <a:spcPts val="1000"/>
              </a:spcAft>
              <a:buSzPct val="100000"/>
              <a:buFont typeface="Arial" panose="020B0604020202020204" pitchFamily="34" charset="0"/>
              <a:buNone/>
              <a:defRPr sz="2400" b="0" kern="1200">
                <a:solidFill>
                  <a:schemeClr val="bg1"/>
                </a:solidFill>
                <a:latin typeface="+mn-lt"/>
                <a:ea typeface="+mn-ea"/>
                <a:cs typeface="+mn-cs"/>
              </a:defRPr>
            </a:lvl1pPr>
            <a:lvl2pPr marL="171450" indent="-171450" algn="l" rtl="0" eaLnBrk="1" fontAlgn="base" hangingPunct="1">
              <a:spcBef>
                <a:spcPct val="0"/>
              </a:spcBef>
              <a:spcAft>
                <a:spcPts val="1000"/>
              </a:spcAft>
              <a:buSzPct val="100000"/>
              <a:buFont typeface="Arial" panose="020B0604020202020204" pitchFamily="34" charset="0"/>
              <a:buChar char="•"/>
              <a:defRPr lang="en-US" sz="1200" kern="1200" dirty="0">
                <a:solidFill>
                  <a:schemeClr val="tx1"/>
                </a:solidFill>
                <a:latin typeface="+mn-lt"/>
                <a:ea typeface="+mn-ea"/>
                <a:cs typeface="+mn-cs"/>
              </a:defRPr>
            </a:lvl2pPr>
            <a:lvl3pPr marL="344488"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3pPr>
            <a:lvl4pPr marL="517525" indent="-171450" algn="l"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4pPr>
            <a:lvl5pPr marL="690563" indent="-171450" algn="l" defTabSz="798513" rtl="0" eaLnBrk="1" fontAlgn="base" hangingPunct="1">
              <a:spcBef>
                <a:spcPct val="0"/>
              </a:spcBef>
              <a:spcAft>
                <a:spcPts val="1000"/>
              </a:spcAft>
              <a:buSzPct val="100000"/>
              <a:buFont typeface="Verdana" panose="020B0604030504040204" pitchFamily="34" charset="0"/>
              <a:buChar char="−"/>
              <a:defRPr lang="en-US" sz="1200" kern="1200" dirty="0">
                <a:solidFill>
                  <a:schemeClr val="tx1"/>
                </a:solidFill>
                <a:latin typeface="+mn-lt"/>
                <a:ea typeface="+mn-ea"/>
                <a:cs typeface="+mn-cs"/>
              </a:defRPr>
            </a:lvl5pPr>
            <a:lvl6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6pPr>
            <a:lvl7pPr marL="532800" indent="-176400" algn="l" defTabSz="914400" rtl="0" eaLnBrk="1" latinLnBrk="0" hangingPunct="1">
              <a:spcBef>
                <a:spcPts val="0"/>
              </a:spcBef>
              <a:spcAft>
                <a:spcPts val="1000"/>
              </a:spcAft>
              <a:buFont typeface="Verdana" panose="020B0604030504040204" pitchFamily="34" charset="0"/>
              <a:buChar char="−"/>
              <a:defRPr sz="1200" kern="1200">
                <a:solidFill>
                  <a:schemeClr val="tx1"/>
                </a:solidFill>
                <a:latin typeface="+mn-lt"/>
                <a:ea typeface="+mn-ea"/>
                <a:cs typeface="+mn-cs"/>
              </a:defRPr>
            </a:lvl7pPr>
            <a:lvl8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8pPr>
            <a:lvl9pPr marL="532800" indent="-176400" algn="l" defTabSz="914400" rtl="0" eaLnBrk="1" latinLnBrk="0" hangingPunct="1">
              <a:spcBef>
                <a:spcPts val="0"/>
              </a:spcBef>
              <a:spcAft>
                <a:spcPts val="1000"/>
              </a:spcAft>
              <a:buFont typeface="Verdana" panose="020B0604030504040204" pitchFamily="34" charset="0"/>
              <a:buChar char="−"/>
              <a:defRPr sz="1200" kern="1200" baseline="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ts val="1000"/>
              </a:spcAft>
              <a:buClrTx/>
              <a:buSzPct val="100000"/>
              <a:buFont typeface="Arial" panose="020B0604020202020204" pitchFamily="34" charset="0"/>
              <a:buNone/>
              <a:tabLst/>
              <a:defRPr/>
            </a:pPr>
            <a:r>
              <a:rPr kumimoji="0" lang="cs-CZ" sz="2000" b="0" i="1" u="none" strike="noStrike" kern="1200" cap="none" spc="0" normalizeH="0" baseline="0" noProof="0" dirty="0" smtClean="0">
                <a:ln>
                  <a:noFill/>
                </a:ln>
                <a:solidFill>
                  <a:srgbClr val="80C342"/>
                </a:solidFill>
                <a:effectLst/>
                <a:uLnTx/>
                <a:uFillTx/>
                <a:latin typeface="Verdana"/>
                <a:ea typeface="+mn-ea"/>
                <a:cs typeface="+mn-cs"/>
              </a:rPr>
              <a:t>11 příběhů a rozhovorů</a:t>
            </a:r>
            <a:r>
              <a:rPr kumimoji="0" lang="cs-CZ" sz="2000" b="0" i="1" u="none" strike="noStrike" kern="1200" cap="none" spc="0" normalizeH="0" baseline="0" noProof="0" dirty="0" smtClean="0">
                <a:ln>
                  <a:noFill/>
                </a:ln>
                <a:solidFill>
                  <a:srgbClr val="86BC25"/>
                </a:solidFill>
                <a:effectLst/>
                <a:uLnTx/>
                <a:uFillTx/>
                <a:latin typeface="Verdana"/>
                <a:ea typeface="+mn-ea"/>
                <a:cs typeface="+mn-cs"/>
              </a:rPr>
              <a:t/>
            </a:r>
            <a:br>
              <a:rPr kumimoji="0" lang="cs-CZ" sz="2000" b="0" i="1" u="none" strike="noStrike" kern="1200" cap="none" spc="0" normalizeH="0" baseline="0" noProof="0" dirty="0" smtClean="0">
                <a:ln>
                  <a:noFill/>
                </a:ln>
                <a:solidFill>
                  <a:srgbClr val="86BC25"/>
                </a:solidFill>
                <a:effectLst/>
                <a:uLnTx/>
                <a:uFillTx/>
                <a:latin typeface="Verdana"/>
                <a:ea typeface="+mn-ea"/>
                <a:cs typeface="+mn-cs"/>
              </a:rPr>
            </a:br>
            <a:r>
              <a:rPr kumimoji="0" lang="cs-CZ" sz="2000" b="0" i="1" u="none" strike="noStrike" kern="1200" cap="none" spc="0" normalizeH="0" baseline="0" noProof="0" dirty="0" smtClean="0">
                <a:ln>
                  <a:noFill/>
                </a:ln>
                <a:solidFill>
                  <a:srgbClr val="86BC25"/>
                </a:solidFill>
                <a:effectLst/>
                <a:uLnTx/>
                <a:uFillTx/>
                <a:latin typeface="Verdana"/>
                <a:ea typeface="+mn-ea"/>
                <a:cs typeface="+mn-cs"/>
              </a:rPr>
              <a:t>	</a:t>
            </a:r>
            <a:r>
              <a:rPr kumimoji="0" lang="cs-CZ" sz="1800" b="0" i="1" u="none" strike="noStrike" kern="1200" cap="none" spc="0" normalizeH="0" baseline="0" noProof="0" dirty="0" smtClean="0">
                <a:ln>
                  <a:noFill/>
                </a:ln>
                <a:solidFill>
                  <a:prstClr val="white"/>
                </a:solidFill>
                <a:effectLst/>
                <a:uLnTx/>
                <a:uFillTx/>
                <a:latin typeface="Verdana"/>
                <a:ea typeface="+mn-ea"/>
                <a:cs typeface="+mn-cs"/>
              </a:rPr>
              <a:t>Poznejte nejrychleji rostoucí technologické firmy</a:t>
            </a:r>
            <a:endParaRPr kumimoji="0" lang="cs-CZ" sz="1800" b="0" i="0" u="none" strike="noStrike" kern="1200" cap="none" spc="0" normalizeH="0" baseline="0" noProof="0" dirty="0">
              <a:ln>
                <a:noFill/>
              </a:ln>
              <a:solidFill>
                <a:prstClr val="white"/>
              </a:solidFill>
              <a:effectLst/>
              <a:uLnTx/>
              <a:uFillTx/>
              <a:latin typeface="Verdana"/>
              <a:ea typeface="+mn-ea"/>
              <a:cs typeface="+mn-cs"/>
            </a:endParaRPr>
          </a:p>
        </p:txBody>
      </p:sp>
      <p:sp>
        <p:nvSpPr>
          <p:cNvPr id="52" name="Rectangle 51"/>
          <p:cNvSpPr/>
          <p:nvPr/>
        </p:nvSpPr>
        <p:spPr>
          <a:xfrm>
            <a:off x="619341" y="6069100"/>
            <a:ext cx="11162349" cy="60016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400" b="0" i="1" u="none" strike="noStrike" kern="1200" cap="none" spc="0" normalizeH="0" baseline="0" noProof="0" dirty="0">
                <a:ln>
                  <a:noFill/>
                </a:ln>
                <a:solidFill>
                  <a:srgbClr val="D0D0CE"/>
                </a:solidFill>
                <a:effectLst/>
                <a:uLnTx/>
                <a:uFillTx/>
                <a:latin typeface="Verdana"/>
                <a:ea typeface="+mn-ea"/>
                <a:cs typeface="+mn-cs"/>
              </a:rPr>
              <a:t>Brožuru připravil </a:t>
            </a:r>
            <a:r>
              <a:rPr kumimoji="0" lang="cs-CZ" sz="1400" b="1" i="1" u="none" strike="noStrike" kern="1200" cap="none" spc="0" normalizeH="0" baseline="0" noProof="0" dirty="0" err="1">
                <a:ln>
                  <a:noFill/>
                </a:ln>
                <a:solidFill>
                  <a:srgbClr val="80C342"/>
                </a:solidFill>
                <a:effectLst/>
                <a:uLnTx/>
                <a:uFillTx/>
                <a:latin typeface="Verdana"/>
                <a:ea typeface="+mn-ea"/>
                <a:cs typeface="+mn-cs"/>
              </a:rPr>
              <a:t>Content</a:t>
            </a:r>
            <a:r>
              <a:rPr kumimoji="0" lang="cs-CZ" sz="1400" b="1" i="1" u="none" strike="noStrike" kern="1200" cap="none" spc="0" normalizeH="0" baseline="0" noProof="0" dirty="0">
                <a:ln>
                  <a:noFill/>
                </a:ln>
                <a:solidFill>
                  <a:srgbClr val="80C342"/>
                </a:solidFill>
                <a:effectLst/>
                <a:uLnTx/>
                <a:uFillTx/>
                <a:latin typeface="Verdana"/>
                <a:ea typeface="+mn-ea"/>
                <a:cs typeface="+mn-cs"/>
              </a:rPr>
              <a:t> tým v oddělení C</a:t>
            </a:r>
            <a:r>
              <a:rPr kumimoji="0" lang="en-US" sz="1400" b="1" i="1" u="none" strike="noStrike" kern="1200" cap="none" spc="0" normalizeH="0" baseline="0" noProof="0" dirty="0">
                <a:ln>
                  <a:noFill/>
                </a:ln>
                <a:solidFill>
                  <a:srgbClr val="80C342"/>
                </a:solidFill>
                <a:effectLst/>
                <a:uLnTx/>
                <a:uFillTx/>
                <a:latin typeface="Verdana"/>
                <a:ea typeface="+mn-ea"/>
                <a:cs typeface="+mn-cs"/>
              </a:rPr>
              <a:t>&amp;</a:t>
            </a:r>
            <a:r>
              <a:rPr kumimoji="0" lang="cs-CZ" sz="1400" b="1" i="1" u="none" strike="noStrike" kern="1200" cap="none" spc="0" normalizeH="0" baseline="0" noProof="0" dirty="0" smtClean="0">
                <a:ln>
                  <a:noFill/>
                </a:ln>
                <a:solidFill>
                  <a:srgbClr val="80C342"/>
                </a:solidFill>
                <a:effectLst/>
                <a:uLnTx/>
                <a:uFillTx/>
                <a:latin typeface="Verdana"/>
                <a:ea typeface="+mn-ea"/>
                <a:cs typeface="+mn-cs"/>
              </a:rPr>
              <a:t>M</a:t>
            </a:r>
          </a:p>
          <a:p>
            <a:pPr marL="0" marR="0" lvl="0" indent="0" algn="r" defTabSz="914400" rtl="0" eaLnBrk="1" fontAlgn="auto" latinLnBrk="0" hangingPunct="1">
              <a:lnSpc>
                <a:spcPct val="100000"/>
              </a:lnSpc>
              <a:spcBef>
                <a:spcPts val="0"/>
              </a:spcBef>
              <a:spcAft>
                <a:spcPts val="1200"/>
              </a:spcAft>
              <a:buClrTx/>
              <a:buSzTx/>
              <a:buFontTx/>
              <a:buNone/>
              <a:tabLst/>
              <a:defRPr/>
            </a:pPr>
            <a:r>
              <a:rPr kumimoji="0" lang="cs-CZ" sz="1400" b="0" i="1" u="none" strike="noStrike" kern="1200" cap="none" spc="0" normalizeH="0" baseline="0" noProof="0" dirty="0" smtClean="0">
                <a:ln>
                  <a:noFill/>
                </a:ln>
                <a:solidFill>
                  <a:srgbClr val="D0D0CE"/>
                </a:solidFill>
                <a:effectLst/>
                <a:uLnTx/>
                <a:uFillTx/>
                <a:latin typeface="Verdana"/>
                <a:ea typeface="+mn-ea"/>
                <a:cs typeface="+mn-cs"/>
              </a:rPr>
              <a:t>Více </a:t>
            </a:r>
            <a:r>
              <a:rPr kumimoji="0" lang="cs-CZ" sz="1400" b="0" i="1" u="none" strike="noStrike" kern="1200" cap="none" spc="0" normalizeH="0" baseline="0" noProof="0" dirty="0">
                <a:ln>
                  <a:noFill/>
                </a:ln>
                <a:solidFill>
                  <a:srgbClr val="D0D0CE"/>
                </a:solidFill>
                <a:effectLst/>
                <a:uLnTx/>
                <a:uFillTx/>
                <a:latin typeface="Verdana"/>
                <a:ea typeface="+mn-ea"/>
                <a:cs typeface="+mn-cs"/>
              </a:rPr>
              <a:t>informací poskytne </a:t>
            </a:r>
            <a:r>
              <a:rPr kumimoji="0" lang="cs-CZ" sz="1400" b="1" i="1" u="none" strike="noStrike" kern="1200" cap="none" spc="0" normalizeH="0" baseline="0" noProof="0" dirty="0">
                <a:ln>
                  <a:noFill/>
                </a:ln>
                <a:solidFill>
                  <a:srgbClr val="80C342"/>
                </a:solidFill>
                <a:effectLst/>
                <a:uLnTx/>
                <a:uFillTx/>
                <a:latin typeface="Verdana"/>
                <a:ea typeface="+mn-ea"/>
                <a:cs typeface="+mn-cs"/>
              </a:rPr>
              <a:t>Klára Vyskočilová</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0138" y="2669998"/>
            <a:ext cx="3161846" cy="3161846"/>
          </a:xfrm>
          <a:prstGeom prst="rect">
            <a:avLst/>
          </a:prstGeom>
          <a:ln w="6350">
            <a:solidFill>
              <a:schemeClr val="bg2"/>
            </a:solidFill>
          </a:ln>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2312" y="2669998"/>
            <a:ext cx="3161846" cy="316184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965" y="2669998"/>
            <a:ext cx="3161846" cy="3161846"/>
          </a:xfrm>
          <a:prstGeom prst="rect">
            <a:avLst/>
          </a:prstGeom>
        </p:spPr>
      </p:pic>
    </p:spTree>
    <p:extLst>
      <p:ext uri="{BB962C8B-B14F-4D97-AF65-F5344CB8AC3E}">
        <p14:creationId xmlns:p14="http://schemas.microsoft.com/office/powerpoint/2010/main" val="230247689"/>
      </p:ext>
    </p:extLst>
  </p:cSld>
  <p:clrMapOvr>
    <a:masterClrMapping/>
  </p:clrMapOvr>
  <p:transition spd="slow" advClick="0" advTm="14000">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Technology Fast 50 CE</a:t>
            </a:r>
            <a:endParaRPr lang="en-US" sz="36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1328" y="0"/>
            <a:ext cx="3500672" cy="1312752"/>
          </a:xfrm>
          <a:prstGeom prst="rect">
            <a:avLst/>
          </a:prstGeom>
        </p:spPr>
      </p:pic>
      <p:sp>
        <p:nvSpPr>
          <p:cNvPr id="15" name="Text Placeholder 4"/>
          <p:cNvSpPr>
            <a:spLocks noGrp="1"/>
          </p:cNvSpPr>
          <p:nvPr>
            <p:ph type="body" sz="quarter" idx="13"/>
          </p:nvPr>
        </p:nvSpPr>
        <p:spPr>
          <a:xfrm>
            <a:off x="479425" y="982347"/>
            <a:ext cx="10384733" cy="569293"/>
          </a:xfrm>
        </p:spPr>
        <p:txBody>
          <a:bodyPr/>
          <a:lstStyle/>
          <a:p>
            <a:r>
              <a:rPr lang="cs-CZ" sz="3200" dirty="0" smtClean="0">
                <a:solidFill>
                  <a:srgbClr val="80C342"/>
                </a:solidFill>
              </a:rPr>
              <a:t>Prague</a:t>
            </a:r>
            <a:r>
              <a:rPr lang="en-US" sz="3200" dirty="0" smtClean="0">
                <a:solidFill>
                  <a:srgbClr val="80C342"/>
                </a:solidFill>
              </a:rPr>
              <a:t>’s </a:t>
            </a:r>
            <a:r>
              <a:rPr lang="cs-CZ" sz="3200" dirty="0" err="1" smtClean="0">
                <a:solidFill>
                  <a:srgbClr val="80C342"/>
                </a:solidFill>
              </a:rPr>
              <a:t>Ceremony</a:t>
            </a:r>
            <a:r>
              <a:rPr lang="en-US" sz="3200" dirty="0">
                <a:solidFill>
                  <a:srgbClr val="80C342"/>
                </a:solidFill>
              </a:rPr>
              <a:t/>
            </a:r>
            <a:br>
              <a:rPr lang="en-US" sz="3200" dirty="0">
                <a:solidFill>
                  <a:srgbClr val="80C342"/>
                </a:solidFill>
              </a:rPr>
            </a:br>
            <a:endParaRPr lang="pl-PL" sz="3200" dirty="0">
              <a:solidFill>
                <a:srgbClr val="80C342"/>
              </a:solidFill>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936" y="1551640"/>
            <a:ext cx="3910544" cy="2607551"/>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4033" y="3889388"/>
            <a:ext cx="3910544" cy="2607551"/>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1934" y="1109923"/>
            <a:ext cx="3910544" cy="2607551"/>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36056" y="3828460"/>
            <a:ext cx="3910544" cy="2607551"/>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59935" y="1799521"/>
            <a:ext cx="3910544" cy="2607551"/>
          </a:xfrm>
          <a:prstGeom prst="rect">
            <a:avLst/>
          </a:prstGeom>
        </p:spPr>
      </p:pic>
    </p:spTree>
    <p:extLst>
      <p:ext uri="{BB962C8B-B14F-4D97-AF65-F5344CB8AC3E}">
        <p14:creationId xmlns:p14="http://schemas.microsoft.com/office/powerpoint/2010/main" val="2832792921"/>
      </p:ext>
    </p:extLst>
  </p:cSld>
  <p:clrMapOvr>
    <a:masterClrMapping/>
  </p:clrMapOvr>
  <p:transition spd="slow" advClick="0" advTm="14000">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4" name="Title 1"/>
          <p:cNvSpPr txBox="1">
            <a:spLocks/>
          </p:cNvSpPr>
          <p:nvPr/>
        </p:nvSpPr>
        <p:spPr bwMode="gray">
          <a:xfrm>
            <a:off x="344527" y="386656"/>
            <a:ext cx="11251410" cy="698452"/>
          </a:xfrm>
          <a:prstGeom prst="rect">
            <a:avLst/>
          </a:prstGeom>
        </p:spPr>
        <p:txBody>
          <a:bodyPr vert="horz" lIns="0" tIns="0" rIns="0" bIns="0" rtlCol="0" anchor="t" anchorCtr="0">
            <a:noAutofit/>
          </a:bodyPr>
          <a:lstStyle>
            <a:lvl1pPr algn="l" defTabSz="1219170" rtl="0" eaLnBrk="1" latinLnBrk="0" hangingPunct="1">
              <a:spcBef>
                <a:spcPct val="0"/>
              </a:spcBef>
              <a:buNone/>
              <a:defRPr sz="2000" kern="1200">
                <a:solidFill>
                  <a:schemeClr val="tx1"/>
                </a:solidFill>
                <a:latin typeface="+mj-lt"/>
                <a:ea typeface="+mj-ea"/>
                <a:cs typeface="+mj-cs"/>
              </a:defRPr>
            </a:lvl1pPr>
          </a:lstStyle>
          <a:p>
            <a:pPr marL="0" marR="0" lvl="0" indent="0" algn="l" defTabSz="739305" rtl="0" eaLnBrk="1" fontAlgn="auto" latinLnBrk="0" hangingPunct="1">
              <a:lnSpc>
                <a:spcPct val="100000"/>
              </a:lnSpc>
              <a:spcBef>
                <a:spcPts val="0"/>
              </a:spcBef>
              <a:spcAft>
                <a:spcPts val="0"/>
              </a:spcAft>
              <a:buClrTx/>
              <a:buSzPct val="100000"/>
              <a:buFontTx/>
              <a:buNone/>
              <a:tabLst/>
              <a:defRPr/>
            </a:pPr>
            <a:r>
              <a:rPr kumimoji="0" lang="en-GB" sz="2000" b="1" i="0" u="none" strike="noStrike" kern="1200" cap="none" spc="0" normalizeH="0" baseline="0" noProof="0" dirty="0">
                <a:ln>
                  <a:noFill/>
                </a:ln>
                <a:solidFill>
                  <a:srgbClr val="FFFFFF"/>
                </a:solidFill>
                <a:effectLst/>
                <a:uLnTx/>
                <a:uFillTx/>
                <a:latin typeface="Verdana"/>
                <a:ea typeface="+mj-ea"/>
                <a:cs typeface="+mj-cs"/>
              </a:rPr>
              <a:t>Czech team part of Deloitte Global Business Services Eminence Group</a:t>
            </a:r>
            <a:endParaRPr kumimoji="0" lang="en-GB" sz="2000" b="0" i="0" u="none" strike="noStrike" kern="1200" cap="none" spc="0" normalizeH="0" baseline="0" noProof="0" dirty="0">
              <a:ln>
                <a:noFill/>
              </a:ln>
              <a:solidFill>
                <a:srgbClr val="FFFFFF"/>
              </a:solidFill>
              <a:effectLst/>
              <a:uLnTx/>
              <a:uFillTx/>
              <a:latin typeface="Verdana"/>
              <a:ea typeface="+mj-ea"/>
              <a:cs typeface="+mj-cs"/>
            </a:endParaRPr>
          </a:p>
        </p:txBody>
      </p:sp>
      <p:sp>
        <p:nvSpPr>
          <p:cNvPr id="146" name="Rectangle 145"/>
          <p:cNvSpPr/>
          <p:nvPr/>
        </p:nvSpPr>
        <p:spPr>
          <a:xfrm>
            <a:off x="344527" y="1072405"/>
            <a:ext cx="11502948" cy="369332"/>
          </a:xfrm>
          <a:prstGeom prst="rect">
            <a:avLst/>
          </a:prstGeom>
        </p:spPr>
        <p:txBody>
          <a:bodyPr wrap="square">
            <a:spAutoFit/>
          </a:bodyPr>
          <a:lstStyle/>
          <a:p>
            <a:pPr marL="0" marR="0" lvl="0" indent="0" algn="l" defTabSz="1219113" rtl="0" eaLnBrk="1" fontAlgn="auto" latinLnBrk="0" hangingPunct="1">
              <a:lnSpc>
                <a:spcPct val="100000"/>
              </a:lnSpc>
              <a:spcBef>
                <a:spcPts val="0"/>
              </a:spcBef>
              <a:spcAft>
                <a:spcPts val="120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Practice: Global Business Services</a:t>
            </a:r>
          </a:p>
        </p:txBody>
      </p:sp>
      <p:grpSp>
        <p:nvGrpSpPr>
          <p:cNvPr id="152" name="Group 151"/>
          <p:cNvGrpSpPr/>
          <p:nvPr/>
        </p:nvGrpSpPr>
        <p:grpSpPr>
          <a:xfrm>
            <a:off x="470292" y="1673106"/>
            <a:ext cx="3716469" cy="3859840"/>
            <a:chOff x="6078133" y="1659395"/>
            <a:chExt cx="3283953" cy="2669016"/>
          </a:xfrm>
        </p:grpSpPr>
        <p:sp>
          <p:nvSpPr>
            <p:cNvPr id="153" name="object 34"/>
            <p:cNvSpPr/>
            <p:nvPr/>
          </p:nvSpPr>
          <p:spPr>
            <a:xfrm>
              <a:off x="6078133" y="1659395"/>
              <a:ext cx="3283953" cy="2669016"/>
            </a:xfrm>
            <a:custGeom>
              <a:avLst/>
              <a:gdLst/>
              <a:ahLst/>
              <a:cxnLst/>
              <a:rect l="l" t="t" r="r" b="b"/>
              <a:pathLst>
                <a:path w="2364104" h="919479">
                  <a:moveTo>
                    <a:pt x="0" y="0"/>
                  </a:moveTo>
                  <a:lnTo>
                    <a:pt x="2363724" y="0"/>
                  </a:lnTo>
                  <a:lnTo>
                    <a:pt x="2363724" y="918971"/>
                  </a:lnTo>
                  <a:lnTo>
                    <a:pt x="0" y="918971"/>
                  </a:lnTo>
                  <a:lnTo>
                    <a:pt x="0" y="0"/>
                  </a:lnTo>
                  <a:close/>
                </a:path>
              </a:pathLst>
            </a:custGeom>
            <a:ln w="9144">
              <a:solidFill>
                <a:srgbClr val="91D300"/>
              </a:solidFill>
            </a:ln>
          </p:spPr>
          <p:txBody>
            <a:bodyPr wrap="square" lIns="0" tIns="0" rIns="0" bIns="0" rtlCol="0"/>
            <a:lstStyle/>
            <a:p>
              <a:pPr marL="0" marR="0" lvl="0" indent="0" algn="l" defTabSz="1219113"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54" name="object 35"/>
            <p:cNvSpPr txBox="1"/>
            <p:nvPr/>
          </p:nvSpPr>
          <p:spPr>
            <a:xfrm>
              <a:off x="6221186" y="1767325"/>
              <a:ext cx="2833018" cy="355618"/>
            </a:xfrm>
            <a:prstGeom prst="rect">
              <a:avLst/>
            </a:prstGeom>
          </p:spPr>
          <p:txBody>
            <a:bodyPr vert="horz" wrap="square" lIns="0" tIns="0" rIns="0" bIns="0" rtlCol="0">
              <a:spAutoFit/>
            </a:bodyPr>
            <a:lstStyle/>
            <a:p>
              <a:pPr marL="12699" marR="0" lvl="0" indent="0" algn="l" defTabSz="1219113"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1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Central Eminence Team</a:t>
              </a:r>
              <a:endParaRPr kumimoji="0" lang="en-GB" sz="1600" b="0" i="0"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a:p>
              <a:pPr marL="12699" marR="5080" lvl="0" indent="0" algn="l" defTabSz="1219113" rtl="0" eaLnBrk="1" fontAlgn="auto" latinLnBrk="0" hangingPunct="1">
                <a:lnSpc>
                  <a:spcPct val="119200"/>
                </a:lnSpc>
                <a:spcBef>
                  <a:spcPts val="90"/>
                </a:spcBef>
                <a:spcAft>
                  <a:spcPts val="0"/>
                </a:spcAft>
                <a:buClrTx/>
                <a:buSzTx/>
                <a:buFontTx/>
                <a:buNone/>
                <a:tabLst/>
                <a:defRPr/>
              </a:pPr>
              <a:endParaRPr kumimoji="0" lang="en-GB" sz="1200" b="0" i="0"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grpSp>
      <p:sp>
        <p:nvSpPr>
          <p:cNvPr id="155" name="Rectangle 154"/>
          <p:cNvSpPr/>
          <p:nvPr/>
        </p:nvSpPr>
        <p:spPr>
          <a:xfrm>
            <a:off x="428" y="5568403"/>
            <a:ext cx="12191144" cy="636312"/>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13" rtl="0" eaLnBrk="1" fontAlgn="auto" latinLnBrk="0" hangingPunct="1">
              <a:lnSpc>
                <a:spcPct val="100000"/>
              </a:lnSpc>
              <a:spcBef>
                <a:spcPts val="0"/>
              </a:spcBef>
              <a:spcAft>
                <a:spcPts val="0"/>
              </a:spcAft>
              <a:buClrTx/>
              <a:buSzTx/>
              <a:buFontTx/>
              <a:buNone/>
              <a:tabLst/>
              <a:defRPr/>
            </a:pPr>
            <a:r>
              <a:rPr kumimoji="0" lang="en-GB" sz="1455" b="0" i="0" u="none" strike="noStrike" kern="1200" cap="none" spc="0" normalizeH="0" baseline="0" noProof="0" dirty="0">
                <a:ln>
                  <a:noFill/>
                </a:ln>
                <a:solidFill>
                  <a:prstClr val="white"/>
                </a:solidFill>
                <a:effectLst/>
                <a:uLnTx/>
                <a:uFillTx/>
                <a:latin typeface="Verdana"/>
                <a:ea typeface="Verdana" panose="020B0604030504040204" pitchFamily="34" charset="0"/>
                <a:cs typeface="Verdana" panose="020B0604030504040204" pitchFamily="34" charset="0"/>
              </a:rPr>
              <a:t>Our clients expect us to know the </a:t>
            </a:r>
            <a:r>
              <a:rPr kumimoji="0" lang="en-GB" sz="1455" b="0" i="0" u="none" strike="noStrike" kern="1200" cap="none" spc="0" normalizeH="0" baseline="0" noProof="0" dirty="0">
                <a:ln>
                  <a:noFill/>
                </a:ln>
                <a:solidFill>
                  <a:srgbClr val="86BC25"/>
                </a:solidFill>
                <a:effectLst/>
                <a:uLnTx/>
                <a:uFillTx/>
                <a:latin typeface="Verdana"/>
                <a:ea typeface="Verdana" panose="020B0604030504040204" pitchFamily="34" charset="0"/>
                <a:cs typeface="Verdana" panose="020B0604030504040204" pitchFamily="34" charset="0"/>
              </a:rPr>
              <a:t>GBS and SSC market  </a:t>
            </a:r>
            <a:endParaRPr kumimoji="0" lang="en-GB" sz="2426" b="0" i="0" u="none" strike="noStrike" kern="1200" cap="none" spc="0" normalizeH="0" baseline="0" noProof="0" dirty="0">
              <a:ln>
                <a:noFill/>
              </a:ln>
              <a:solidFill>
                <a:srgbClr val="86BC25"/>
              </a:solidFill>
              <a:effectLst/>
              <a:uLnTx/>
              <a:uFillTx/>
              <a:latin typeface="Verdana"/>
              <a:ea typeface="+mn-ea"/>
              <a:cs typeface="+mn-cs"/>
            </a:endParaRPr>
          </a:p>
        </p:txBody>
      </p:sp>
      <p:pic>
        <p:nvPicPr>
          <p:cNvPr id="156" name="Picture 155" descr="C:\Users\aparthasarathy\AppData\Local\Microsoft\Windows\INetCache\Content.Outlook\FU390WNQ\Op_Trans_MANAGE_GBS_rgb_POS.png"/>
          <p:cNvPicPr/>
          <p:nvPr/>
        </p:nvPicPr>
        <p:blipFill>
          <a:blip r:embed="rId3">
            <a:extLst>
              <a:ext uri="{28A0092B-C50C-407E-A947-70E740481C1C}">
                <a14:useLocalDpi xmlns:a14="http://schemas.microsoft.com/office/drawing/2010/main" val="0"/>
              </a:ext>
            </a:extLst>
          </a:blip>
          <a:srcRect/>
          <a:stretch>
            <a:fillRect/>
          </a:stretch>
        </p:blipFill>
        <p:spPr bwMode="auto">
          <a:xfrm>
            <a:off x="4478729" y="2066477"/>
            <a:ext cx="2873958" cy="2813806"/>
          </a:xfrm>
          <a:prstGeom prst="rect">
            <a:avLst/>
          </a:prstGeom>
          <a:noFill/>
          <a:ln>
            <a:noFill/>
          </a:ln>
        </p:spPr>
      </p:pic>
      <p:pic>
        <p:nvPicPr>
          <p:cNvPr id="15" name="Picture 14"/>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874525" y="2932345"/>
            <a:ext cx="812002" cy="496039"/>
          </a:xfrm>
          <a:prstGeom prst="rect">
            <a:avLst/>
          </a:prstGeom>
          <a:solidFill>
            <a:schemeClr val="accent1">
              <a:alpha val="59000"/>
            </a:schemeClr>
          </a:solidFill>
          <a:ln>
            <a:solidFill>
              <a:schemeClr val="bg1"/>
            </a:solidFill>
          </a:ln>
        </p:spPr>
      </p:pic>
      <p:pic>
        <p:nvPicPr>
          <p:cNvPr id="19" name="Picture 4" descr="Resultado de imagen para us fla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407" y="2340148"/>
            <a:ext cx="808120" cy="487260"/>
          </a:xfrm>
          <a:prstGeom prst="rect">
            <a:avLst/>
          </a:prstGeom>
          <a:solidFill>
            <a:schemeClr val="accent1">
              <a:alpha val="59000"/>
            </a:schemeClr>
          </a:solidFill>
          <a:ln>
            <a:solidFill>
              <a:schemeClr val="bg1"/>
            </a:solidFill>
          </a:ln>
        </p:spPr>
      </p:pic>
      <p:pic>
        <p:nvPicPr>
          <p:cNvPr id="23" name="Picture 22" descr="Resultado de imagen para UK fla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13147" y="2340601"/>
            <a:ext cx="922455" cy="524863"/>
          </a:xfrm>
          <a:prstGeom prst="rect">
            <a:avLst/>
          </a:prstGeom>
          <a:solidFill>
            <a:schemeClr val="accent1">
              <a:alpha val="59000"/>
            </a:schemeClr>
          </a:solidFill>
          <a:ln>
            <a:solidFill>
              <a:schemeClr val="bg1"/>
            </a:solidFill>
          </a:ln>
        </p:spPr>
      </p:pic>
      <p:pic>
        <p:nvPicPr>
          <p:cNvPr id="25" name="Picture 4" descr="Imagen relacionad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78853" y="2066478"/>
            <a:ext cx="762772" cy="99609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2" descr="Resultado de imagen para denmark fla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15750" y="2951592"/>
            <a:ext cx="859827" cy="476792"/>
          </a:xfrm>
          <a:prstGeom prst="rect">
            <a:avLst/>
          </a:prstGeom>
          <a:solidFill>
            <a:schemeClr val="accent1">
              <a:alpha val="59000"/>
            </a:schemeClr>
          </a:solidFill>
          <a:ln>
            <a:solidFill>
              <a:schemeClr val="accent1"/>
            </a:solidFill>
          </a:ln>
        </p:spPr>
      </p:pic>
      <p:pic>
        <p:nvPicPr>
          <p:cNvPr id="27" name="Picture 36" descr="Resultado de imagen para czech republic fla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83581" y="2933073"/>
            <a:ext cx="734062" cy="495312"/>
          </a:xfrm>
          <a:prstGeom prst="rect">
            <a:avLst/>
          </a:prstGeom>
          <a:noFill/>
          <a:ln w="28575">
            <a:solidFill>
              <a:srgbClr val="86BC25"/>
            </a:solidFill>
          </a:ln>
          <a:extLst>
            <a:ext uri="{909E8E84-426E-40DD-AFC4-6F175D3DCCD1}">
              <a14:hiddenFill xmlns:a14="http://schemas.microsoft.com/office/drawing/2010/main">
                <a:solidFill>
                  <a:srgbClr val="FFFFFF"/>
                </a:solidFill>
              </a14:hiddenFill>
            </a:ext>
          </a:extLst>
        </p:spPr>
      </p:pic>
      <p:sp>
        <p:nvSpPr>
          <p:cNvPr id="29" name="Rectangle 28"/>
          <p:cNvSpPr/>
          <p:nvPr/>
        </p:nvSpPr>
        <p:spPr>
          <a:xfrm>
            <a:off x="613335" y="3613831"/>
            <a:ext cx="2832819" cy="1919115"/>
          </a:xfrm>
          <a:prstGeom prst="rect">
            <a:avLst/>
          </a:prstGeom>
        </p:spPr>
        <p:txBody>
          <a:bodyPr wrap="square">
            <a:spAutoFit/>
          </a:bodyPr>
          <a:lstStyle/>
          <a:p>
            <a:pPr marL="163652" marR="0" lvl="0" indent="-163652" algn="l" defTabSz="1018301"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FFFFFF"/>
                </a:solidFill>
                <a:effectLst/>
                <a:uLnTx/>
                <a:uFillTx/>
                <a:latin typeface="Verdana"/>
                <a:ea typeface="+mn-ea"/>
                <a:cs typeface="+mn-cs"/>
              </a:rPr>
              <a:t>Czech team led by Pavel </a:t>
            </a:r>
            <a:r>
              <a:rPr kumimoji="0" lang="en-GB" sz="1600" b="0" i="0" u="none" strike="noStrike" kern="0" cap="none" spc="0" normalizeH="0" baseline="0" noProof="0" dirty="0" err="1">
                <a:ln>
                  <a:noFill/>
                </a:ln>
                <a:solidFill>
                  <a:srgbClr val="FFFFFF"/>
                </a:solidFill>
                <a:effectLst/>
                <a:uLnTx/>
                <a:uFillTx/>
                <a:latin typeface="Verdana"/>
                <a:ea typeface="+mn-ea"/>
                <a:cs typeface="+mn-cs"/>
              </a:rPr>
              <a:t>Šimák</a:t>
            </a:r>
            <a:r>
              <a:rPr kumimoji="0" lang="en-GB" sz="1600" b="0" i="0" u="none" strike="noStrike" kern="0" cap="none" spc="0" normalizeH="0" baseline="0" noProof="0" dirty="0">
                <a:ln>
                  <a:noFill/>
                </a:ln>
                <a:solidFill>
                  <a:srgbClr val="FFFFFF"/>
                </a:solidFill>
                <a:effectLst/>
                <a:uLnTx/>
                <a:uFillTx/>
                <a:latin typeface="Verdana"/>
                <a:ea typeface="+mn-ea"/>
                <a:cs typeface="+mn-cs"/>
              </a:rPr>
              <a:t> became a core member of the Deloitte Global GBS Eminence Team, composed of 6 leading countries</a:t>
            </a:r>
          </a:p>
        </p:txBody>
      </p:sp>
      <p:cxnSp>
        <p:nvCxnSpPr>
          <p:cNvPr id="20" name="Straight Connector 19"/>
          <p:cNvCxnSpPr/>
          <p:nvPr/>
        </p:nvCxnSpPr>
        <p:spPr>
          <a:xfrm>
            <a:off x="315720" y="849573"/>
            <a:ext cx="11405983" cy="38001"/>
          </a:xfrm>
          <a:prstGeom prst="line">
            <a:avLst/>
          </a:prstGeom>
          <a:ln w="63500">
            <a:solidFill>
              <a:srgbClr val="62B5E5">
                <a:alpha val="50000"/>
              </a:srgbClr>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0789" y="6270337"/>
            <a:ext cx="8541915" cy="614912"/>
          </a:xfrm>
          <a:prstGeom prst="rect">
            <a:avLst/>
          </a:prstGeom>
        </p:spPr>
        <p:txBody>
          <a:bodyPr wrap="square">
            <a:spAutoFit/>
          </a:bodyPr>
          <a:lstStyle/>
          <a:p>
            <a:pPr marL="0" marR="0" lvl="0" indent="0" algn="l" defTabSz="554492" rtl="0" eaLnBrk="1" fontAlgn="auto" latinLnBrk="0" hangingPunct="1">
              <a:lnSpc>
                <a:spcPct val="100000"/>
              </a:lnSpc>
              <a:spcBef>
                <a:spcPts val="411"/>
              </a:spcBef>
              <a:spcAft>
                <a:spcPts val="0"/>
              </a:spcAft>
              <a:buClrTx/>
              <a:buSzPct val="100000"/>
              <a:buFontTx/>
              <a:buNone/>
              <a:tabLst/>
              <a:defRPr/>
            </a:pPr>
            <a:r>
              <a:rPr kumimoji="0" lang="en-GB" sz="1698" b="0" i="1" u="none" strike="noStrike" kern="1200" cap="none" spc="0" normalizeH="0" baseline="0" noProof="0" dirty="0">
                <a:ln>
                  <a:noFill/>
                </a:ln>
                <a:solidFill>
                  <a:srgbClr val="FFFFFF"/>
                </a:solidFill>
                <a:effectLst/>
                <a:uLnTx/>
                <a:uFillTx/>
                <a:latin typeface="Verdana"/>
                <a:ea typeface="+mn-ea"/>
                <a:cs typeface="+mn-cs"/>
              </a:rPr>
              <a:t>For more information please reach out to </a:t>
            </a:r>
            <a:r>
              <a:rPr kumimoji="0" lang="en-GB" sz="1698" b="1" i="1" u="none" strike="noStrike" kern="1200" cap="none" spc="0" normalizeH="0" baseline="0" noProof="0" dirty="0">
                <a:ln>
                  <a:noFill/>
                </a:ln>
                <a:solidFill>
                  <a:srgbClr val="62B5E5"/>
                </a:solidFill>
                <a:effectLst/>
                <a:uLnTx/>
                <a:uFillTx/>
                <a:latin typeface="Verdana"/>
                <a:ea typeface="+mn-ea"/>
                <a:cs typeface="+mn-cs"/>
              </a:rPr>
              <a:t>Pavel </a:t>
            </a:r>
            <a:r>
              <a:rPr kumimoji="0" lang="en-GB" sz="1698" b="1" i="1" u="none" strike="noStrike" kern="1200" cap="none" spc="0" normalizeH="0" baseline="0" noProof="0" dirty="0" err="1">
                <a:ln>
                  <a:noFill/>
                </a:ln>
                <a:solidFill>
                  <a:srgbClr val="62B5E5"/>
                </a:solidFill>
                <a:effectLst/>
                <a:uLnTx/>
                <a:uFillTx/>
                <a:latin typeface="Verdana"/>
                <a:ea typeface="+mn-ea"/>
                <a:cs typeface="+mn-cs"/>
              </a:rPr>
              <a:t>Šimák</a:t>
            </a:r>
            <a:r>
              <a:rPr kumimoji="0" lang="en-GB" sz="1698" b="1" i="1" u="none" strike="noStrike" kern="1200" cap="none" spc="0" normalizeH="0" baseline="0" noProof="0" dirty="0">
                <a:ln>
                  <a:noFill/>
                </a:ln>
                <a:solidFill>
                  <a:srgbClr val="0076A8"/>
                </a:solidFill>
                <a:effectLst/>
                <a:uLnTx/>
                <a:uFillTx/>
                <a:latin typeface="Verdana"/>
                <a:ea typeface="+mn-ea"/>
                <a:cs typeface="+mn-cs"/>
              </a:rPr>
              <a:t/>
            </a:r>
            <a:br>
              <a:rPr kumimoji="0" lang="en-GB" sz="1698" b="1" i="1" u="none" strike="noStrike" kern="1200" cap="none" spc="0" normalizeH="0" baseline="0" noProof="0" dirty="0">
                <a:ln>
                  <a:noFill/>
                </a:ln>
                <a:solidFill>
                  <a:srgbClr val="0076A8"/>
                </a:solidFill>
                <a:effectLst/>
                <a:uLnTx/>
                <a:uFillTx/>
                <a:latin typeface="Verdana"/>
                <a:ea typeface="+mn-ea"/>
                <a:cs typeface="+mn-cs"/>
              </a:rPr>
            </a:br>
            <a:endParaRPr kumimoji="0" lang="en-GB" sz="1698" b="1" i="1" u="none" strike="noStrike" kern="1200" cap="none" spc="0" normalizeH="0" baseline="0" noProof="0" dirty="0">
              <a:ln>
                <a:noFill/>
              </a:ln>
              <a:solidFill>
                <a:srgbClr val="0076A8"/>
              </a:solidFill>
              <a:effectLst/>
              <a:uLnTx/>
              <a:uFillTx/>
              <a:latin typeface="Verdana"/>
              <a:ea typeface="+mn-ea"/>
              <a:cs typeface="+mn-cs"/>
            </a:endParaRPr>
          </a:p>
        </p:txBody>
      </p:sp>
      <p:sp>
        <p:nvSpPr>
          <p:cNvPr id="24" name="Freeform 430"/>
          <p:cNvSpPr>
            <a:spLocks noChangeAspect="1" noEditPoints="1"/>
          </p:cNvSpPr>
          <p:nvPr/>
        </p:nvSpPr>
        <p:spPr bwMode="auto">
          <a:xfrm>
            <a:off x="595670" y="6269623"/>
            <a:ext cx="425119" cy="425119"/>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rgbClr val="62B5E5"/>
          </a:solidFill>
          <a:ln>
            <a:noFill/>
          </a:ln>
          <a:extLst/>
        </p:spPr>
        <p:txBody>
          <a:bodyPr vert="horz" wrap="square" lIns="55449" tIns="27725" rIns="55449" bIns="27725" numCol="1" anchor="t" anchorCtr="0" compatLnSpc="1">
            <a:prstTxWarp prst="textNoShape">
              <a:avLst/>
            </a:prstTxWarp>
          </a:bodyP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GB" sz="1092" b="0" i="0" u="none" strike="noStrike" kern="1200" cap="none" spc="0" normalizeH="0" baseline="0" noProof="0" dirty="0">
              <a:ln>
                <a:noFill/>
              </a:ln>
              <a:solidFill>
                <a:prstClr val="black"/>
              </a:solidFill>
              <a:effectLst/>
              <a:uLnTx/>
              <a:uFillTx/>
              <a:latin typeface="Verdana"/>
              <a:ea typeface="+mn-ea"/>
              <a:cs typeface="+mn-cs"/>
            </a:endParaRPr>
          </a:p>
        </p:txBody>
      </p:sp>
      <p:grpSp>
        <p:nvGrpSpPr>
          <p:cNvPr id="149" name="Group 148"/>
          <p:cNvGrpSpPr/>
          <p:nvPr/>
        </p:nvGrpSpPr>
        <p:grpSpPr>
          <a:xfrm>
            <a:off x="7684015" y="1673106"/>
            <a:ext cx="4037688" cy="3895299"/>
            <a:chOff x="6066116" y="4661406"/>
            <a:chExt cx="3041358" cy="2498928"/>
          </a:xfrm>
        </p:grpSpPr>
        <p:sp>
          <p:nvSpPr>
            <p:cNvPr id="150" name="object 32"/>
            <p:cNvSpPr/>
            <p:nvPr/>
          </p:nvSpPr>
          <p:spPr>
            <a:xfrm>
              <a:off x="6066116" y="4661406"/>
              <a:ext cx="3041358" cy="2498927"/>
            </a:xfrm>
            <a:custGeom>
              <a:avLst/>
              <a:gdLst/>
              <a:ahLst/>
              <a:cxnLst/>
              <a:rect l="l" t="t" r="r" b="b"/>
              <a:pathLst>
                <a:path w="1752600" h="920750">
                  <a:moveTo>
                    <a:pt x="0" y="0"/>
                  </a:moveTo>
                  <a:lnTo>
                    <a:pt x="1752600" y="0"/>
                  </a:lnTo>
                  <a:lnTo>
                    <a:pt x="1752600" y="920496"/>
                  </a:lnTo>
                  <a:lnTo>
                    <a:pt x="0" y="920496"/>
                  </a:lnTo>
                  <a:lnTo>
                    <a:pt x="0" y="0"/>
                  </a:lnTo>
                  <a:close/>
                </a:path>
              </a:pathLst>
            </a:custGeom>
            <a:ln w="9144">
              <a:solidFill>
                <a:srgbClr val="00A0DE"/>
              </a:solidFill>
            </a:ln>
          </p:spPr>
          <p:txBody>
            <a:bodyPr wrap="square" lIns="0" tIns="0" rIns="0" bIns="0" rtlCol="0"/>
            <a:lstStyle/>
            <a:p>
              <a:pPr marL="0" marR="0" lvl="0" indent="0" algn="l" defTabSz="1219113"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51" name="object 33"/>
            <p:cNvSpPr txBox="1"/>
            <p:nvPr/>
          </p:nvSpPr>
          <p:spPr>
            <a:xfrm>
              <a:off x="6221185" y="4789040"/>
              <a:ext cx="2814524" cy="2371294"/>
            </a:xfrm>
            <a:prstGeom prst="rect">
              <a:avLst/>
            </a:prstGeom>
          </p:spPr>
          <p:txBody>
            <a:bodyPr vert="horz" wrap="square" lIns="0" tIns="0" rIns="0" bIns="0" rtlCol="0">
              <a:spAutoFit/>
            </a:bodyPr>
            <a:lstStyle/>
            <a:p>
              <a:pPr marL="12699" marR="0" lvl="0" indent="0" algn="l" defTabSz="1219113"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1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Tasks of the Central Team</a:t>
              </a:r>
            </a:p>
            <a:p>
              <a:pPr marL="184141" marR="5080" lvl="0" indent="-171442" algn="l" defTabSz="1219113" rtl="0" eaLnBrk="1" fontAlgn="auto" latinLnBrk="0" hangingPunct="1">
                <a:lnSpc>
                  <a:spcPct val="119200"/>
                </a:lnSpc>
                <a:spcBef>
                  <a:spcPts val="90"/>
                </a:spcBef>
                <a:spcAft>
                  <a:spcPts val="0"/>
                </a:spcAft>
                <a:buClrTx/>
                <a:buSzTx/>
                <a:buFont typeface="Arial" panose="020B0604020202020204" pitchFamily="34" charset="0"/>
                <a:buChar char="•"/>
                <a:tabLst/>
                <a:defRPr/>
              </a:pPr>
              <a:endParaRPr kumimoji="0" lang="en-GB" sz="1200" b="0" i="0" u="none" strike="noStrike" kern="1200" cap="none" spc="-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a:p>
              <a:pPr marL="184141" marR="5080" lvl="0" indent="-171442" algn="l" defTabSz="1219113" rtl="0" eaLnBrk="1" fontAlgn="auto" latinLnBrk="0" hangingPunct="1">
                <a:lnSpc>
                  <a:spcPct val="119200"/>
                </a:lnSpc>
                <a:spcBef>
                  <a:spcPts val="0"/>
                </a:spcBef>
                <a:spcAft>
                  <a:spcPts val="728"/>
                </a:spcAft>
                <a:buClrTx/>
                <a:buSzTx/>
                <a:buFont typeface="Arial" panose="020B0604020202020204" pitchFamily="34" charset="0"/>
                <a:buChar char="•"/>
                <a:tabLst/>
                <a:defRPr/>
              </a:pPr>
              <a:r>
                <a:rPr kumimoji="0" lang="en-GB" sz="1600" b="0" i="0" u="none" strike="noStrike" kern="1200" cap="none" spc="-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Discuss on current challenges, improving Deloitte marketing / launch initiatives and sharing of eminence plans in the GBS area across markets</a:t>
              </a:r>
            </a:p>
            <a:p>
              <a:pPr marL="184141" marR="5080" lvl="0" indent="-171442" algn="l" defTabSz="1219113" rtl="0" eaLnBrk="1" fontAlgn="auto" latinLnBrk="0" hangingPunct="1">
                <a:lnSpc>
                  <a:spcPct val="119200"/>
                </a:lnSpc>
                <a:spcBef>
                  <a:spcPts val="0"/>
                </a:spcBef>
                <a:spcAft>
                  <a:spcPts val="728"/>
                </a:spcAft>
                <a:buClrTx/>
                <a:buSzTx/>
                <a:buFont typeface="Arial" panose="020B0604020202020204" pitchFamily="34" charset="0"/>
                <a:buChar char="•"/>
                <a:tabLst/>
                <a:defRPr/>
              </a:pPr>
              <a:r>
                <a:rPr kumimoji="0" lang="en-GB" sz="1600" b="0" i="0" u="none" strike="noStrike" kern="1200" cap="none" spc="-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rPr>
                <a:t>Align on eminence activities to avoid overlapping and working together as one global firm</a:t>
              </a:r>
            </a:p>
            <a:p>
              <a:pPr marL="298436" marR="5080" lvl="0" indent="-285737" algn="l" defTabSz="1219113" rtl="0" eaLnBrk="1" fontAlgn="auto" latinLnBrk="0" hangingPunct="1">
                <a:lnSpc>
                  <a:spcPct val="119200"/>
                </a:lnSpc>
                <a:spcBef>
                  <a:spcPts val="0"/>
                </a:spcBef>
                <a:spcAft>
                  <a:spcPts val="728"/>
                </a:spcAft>
                <a:buClrTx/>
                <a:buSzTx/>
                <a:buFont typeface="Arial" panose="020B0604020202020204" pitchFamily="34" charset="0"/>
                <a:buChar char="•"/>
                <a:tabLst/>
                <a:defRPr/>
              </a:pPr>
              <a:endParaRPr kumimoji="0" lang="en-GB" sz="1200" b="0" i="0" u="none" strike="noStrike" kern="1200" cap="none" spc="-5"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a:p>
              <a:pPr marL="298436" marR="5080" lvl="0" indent="-285737" algn="l" defTabSz="1219113" rtl="0" eaLnBrk="1" fontAlgn="auto" latinLnBrk="0" hangingPunct="1">
                <a:lnSpc>
                  <a:spcPct val="119200"/>
                </a:lnSpc>
                <a:spcBef>
                  <a:spcPts val="0"/>
                </a:spcBef>
                <a:spcAft>
                  <a:spcPts val="728"/>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FFFFFF"/>
                </a:solidFill>
                <a:effectLst/>
                <a:uLnTx/>
                <a:uFillTx/>
                <a:latin typeface="Verdana"/>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1703849887"/>
      </p:ext>
    </p:extLst>
  </p:cSld>
  <p:clrMapOvr>
    <a:masterClrMapping/>
  </p:clrMapOvr>
  <p:transition spd="slow" advClick="0" advTm="14000">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17420"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a:xfrm>
            <a:off x="501651" y="317500"/>
            <a:ext cx="4843235" cy="508977"/>
          </a:xfrm>
        </p:spPr>
        <p:txBody>
          <a:bodyPr/>
          <a:lstStyle/>
          <a:p>
            <a:r>
              <a:rPr lang="en-US" smtClean="0"/>
              <a:t>Recent New Wins</a:t>
            </a:r>
            <a:r>
              <a:rPr lang="cs-CZ" smtClean="0"/>
              <a:t> </a:t>
            </a:r>
            <a:endParaRPr lang="en-GB" dirty="0"/>
          </a:p>
        </p:txBody>
      </p:sp>
      <p:grpSp>
        <p:nvGrpSpPr>
          <p:cNvPr id="6" name="Group 5"/>
          <p:cNvGrpSpPr/>
          <p:nvPr/>
        </p:nvGrpSpPr>
        <p:grpSpPr>
          <a:xfrm>
            <a:off x="4128136" y="1590735"/>
            <a:ext cx="3546629" cy="4982835"/>
            <a:chOff x="599044" y="1429481"/>
            <a:chExt cx="3546629" cy="4982835"/>
          </a:xfrm>
        </p:grpSpPr>
        <p:sp>
          <p:nvSpPr>
            <p:cNvPr id="3" name="Rounded Rectangle 2"/>
            <p:cNvSpPr/>
            <p:nvPr/>
          </p:nvSpPr>
          <p:spPr bwMode="gray">
            <a:xfrm>
              <a:off x="599044" y="1429481"/>
              <a:ext cx="3546629" cy="4663110"/>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endParaRPr kumimoji="0" lang="en-US" sz="1355" b="0"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7" name="Rectangle 16"/>
            <p:cNvSpPr/>
            <p:nvPr/>
          </p:nvSpPr>
          <p:spPr>
            <a:xfrm>
              <a:off x="936475" y="1824357"/>
              <a:ext cx="2871766" cy="1477328"/>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000" b="1" i="0" u="none" strike="noStrike" kern="1200" cap="none" spc="0" normalizeH="0" baseline="0" noProof="0" dirty="0" smtClean="0">
                  <a:ln>
                    <a:noFill/>
                  </a:ln>
                  <a:solidFill>
                    <a:srgbClr val="86BC25"/>
                  </a:solidFill>
                  <a:effectLst/>
                  <a:uLnTx/>
                  <a:uFillTx/>
                  <a:latin typeface="Verdana"/>
                  <a:ea typeface="+mn-ea"/>
                  <a:cs typeface="Arial" charset="0"/>
                </a:rPr>
                <a:t>Sokolovská uhelná, 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2000" b="1" i="0" u="none" strike="noStrike" kern="1200" cap="none" spc="0" normalizeH="0" baseline="0" noProof="0" dirty="0">
                <a:ln>
                  <a:noFill/>
                </a:ln>
                <a:solidFill>
                  <a:srgbClr val="86BC25"/>
                </a:solidFill>
                <a:effectLst/>
                <a:uLnTx/>
                <a:uFillTx/>
                <a:latin typeface="Verdana"/>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dirty="0" err="1" smtClean="0">
                  <a:ln>
                    <a:noFill/>
                  </a:ln>
                  <a:solidFill>
                    <a:srgbClr val="86BC25"/>
                  </a:solidFill>
                  <a:effectLst/>
                  <a:uLnTx/>
                  <a:uFillTx/>
                  <a:latin typeface="Verdana"/>
                  <a:ea typeface="+mn-ea"/>
                  <a:cs typeface="Arial" charset="0"/>
                </a:rPr>
                <a:t>Optimization</a:t>
              </a:r>
              <a:r>
                <a:rPr kumimoji="0" lang="cs-CZ" sz="1800" b="0" i="0" u="none" strike="noStrike" kern="1200" cap="none" spc="0" normalizeH="0" baseline="0" noProof="0" dirty="0" smtClean="0">
                  <a:ln>
                    <a:noFill/>
                  </a:ln>
                  <a:solidFill>
                    <a:srgbClr val="86BC25"/>
                  </a:solidFill>
                  <a:effectLst/>
                  <a:uLnTx/>
                  <a:uFillTx/>
                  <a:latin typeface="Verdana"/>
                  <a:ea typeface="+mn-ea"/>
                  <a:cs typeface="Arial" charset="0"/>
                </a:rPr>
                <a:t> </a:t>
              </a:r>
              <a:r>
                <a:rPr kumimoji="0" lang="cs-CZ" sz="1800" b="0" i="0" u="none" strike="noStrike" kern="1200" cap="none" spc="0" normalizeH="0" baseline="0" noProof="0" dirty="0" err="1" smtClean="0">
                  <a:ln>
                    <a:noFill/>
                  </a:ln>
                  <a:solidFill>
                    <a:srgbClr val="86BC25"/>
                  </a:solidFill>
                  <a:effectLst/>
                  <a:uLnTx/>
                  <a:uFillTx/>
                  <a:latin typeface="Verdana"/>
                  <a:ea typeface="+mn-ea"/>
                  <a:cs typeface="Arial" charset="0"/>
                </a:rPr>
                <a:t>of</a:t>
              </a:r>
              <a:r>
                <a:rPr kumimoji="0" lang="cs-CZ" sz="1800" b="0" i="0" u="none" strike="noStrike" kern="1200" cap="none" spc="0" normalizeH="0" baseline="0" noProof="0" dirty="0" smtClean="0">
                  <a:ln>
                    <a:noFill/>
                  </a:ln>
                  <a:solidFill>
                    <a:srgbClr val="86BC25"/>
                  </a:solidFill>
                  <a:effectLst/>
                  <a:uLnTx/>
                  <a:uFillTx/>
                  <a:latin typeface="Verdana"/>
                  <a:ea typeface="+mn-ea"/>
                  <a:cs typeface="Arial" charset="0"/>
                </a:rPr>
                <a:t> </a:t>
              </a:r>
              <a:r>
                <a:rPr kumimoji="0" lang="cs-CZ" sz="1800" b="0" i="0" u="none" strike="noStrike" kern="1200" cap="none" spc="0" normalizeH="0" baseline="0" noProof="0" dirty="0" err="1" smtClean="0">
                  <a:ln>
                    <a:noFill/>
                  </a:ln>
                  <a:solidFill>
                    <a:srgbClr val="86BC25"/>
                  </a:solidFill>
                  <a:effectLst/>
                  <a:uLnTx/>
                  <a:uFillTx/>
                  <a:latin typeface="Verdana"/>
                  <a:ea typeface="+mn-ea"/>
                  <a:cs typeface="Arial" charset="0"/>
                </a:rPr>
                <a:t>energies</a:t>
              </a:r>
              <a:r>
                <a:rPr kumimoji="0" lang="cs-CZ" sz="1800" b="0" i="0" u="none" strike="noStrike" kern="1200" cap="none" spc="0" normalizeH="0" baseline="0" noProof="0" dirty="0" smtClean="0">
                  <a:ln>
                    <a:noFill/>
                  </a:ln>
                  <a:solidFill>
                    <a:srgbClr val="86BC25"/>
                  </a:solidFill>
                  <a:effectLst/>
                  <a:uLnTx/>
                  <a:uFillTx/>
                  <a:latin typeface="Verdana"/>
                  <a:ea typeface="+mn-ea"/>
                  <a:cs typeface="Arial" charset="0"/>
                </a:rPr>
                <a:t> </a:t>
              </a:r>
              <a:r>
                <a:rPr kumimoji="0" lang="cs-CZ" sz="1800" b="0" i="0" u="none" strike="noStrike" kern="1200" cap="none" spc="0" normalizeH="0" baseline="0" noProof="0" dirty="0" err="1" smtClean="0">
                  <a:ln>
                    <a:noFill/>
                  </a:ln>
                  <a:solidFill>
                    <a:srgbClr val="86BC25"/>
                  </a:solidFill>
                  <a:effectLst/>
                  <a:uLnTx/>
                  <a:uFillTx/>
                  <a:latin typeface="Verdana"/>
                  <a:ea typeface="+mn-ea"/>
                  <a:cs typeface="Arial" charset="0"/>
                </a:rPr>
                <a:t>production</a:t>
              </a:r>
              <a:r>
                <a:rPr kumimoji="0" lang="cs-CZ" sz="1800" b="0" i="0" u="none" strike="noStrike" kern="1200" cap="none" spc="0" normalizeH="0" baseline="0" noProof="0" dirty="0" smtClean="0">
                  <a:ln>
                    <a:noFill/>
                  </a:ln>
                  <a:solidFill>
                    <a:srgbClr val="86BC25"/>
                  </a:solidFill>
                  <a:effectLst/>
                  <a:uLnTx/>
                  <a:uFillTx/>
                  <a:latin typeface="Verdana"/>
                  <a:ea typeface="+mn-ea"/>
                  <a:cs typeface="Arial" charset="0"/>
                </a:rPr>
                <a:t> and </a:t>
              </a:r>
              <a:r>
                <a:rPr kumimoji="0" lang="cs-CZ" sz="1800" b="0" i="0" u="none" strike="noStrike" kern="1200" cap="none" spc="0" normalizeH="0" baseline="0" noProof="0" dirty="0" err="1" smtClean="0">
                  <a:ln>
                    <a:noFill/>
                  </a:ln>
                  <a:solidFill>
                    <a:srgbClr val="86BC25"/>
                  </a:solidFill>
                  <a:effectLst/>
                  <a:uLnTx/>
                  <a:uFillTx/>
                  <a:latin typeface="Verdana"/>
                  <a:ea typeface="+mn-ea"/>
                  <a:cs typeface="Arial" charset="0"/>
                </a:rPr>
                <a:t>trading</a:t>
              </a:r>
              <a:endParaRPr kumimoji="0" lang="en-US" sz="1800" b="0" i="0" u="none" strike="noStrike" kern="1200" cap="none" spc="0" normalizeH="0" baseline="0" noProof="0" dirty="0">
                <a:ln>
                  <a:noFill/>
                </a:ln>
                <a:solidFill>
                  <a:srgbClr val="86BC25"/>
                </a:solidFill>
                <a:effectLst/>
                <a:uLnTx/>
                <a:uFillTx/>
                <a:latin typeface="Verdana"/>
                <a:ea typeface="+mn-ea"/>
                <a:cs typeface="+mn-cs"/>
              </a:endParaRPr>
            </a:p>
          </p:txBody>
        </p:sp>
        <p:sp>
          <p:nvSpPr>
            <p:cNvPr id="18" name="Rectangle 17"/>
            <p:cNvSpPr/>
            <p:nvPr/>
          </p:nvSpPr>
          <p:spPr>
            <a:xfrm>
              <a:off x="1204291" y="3565773"/>
              <a:ext cx="2336134" cy="1071062"/>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395,</a:t>
              </a:r>
              <a:r>
                <a:rPr kumimoji="0" lang="en-US" sz="2000" b="1" i="0" u="none" strike="noStrike" kern="1200" cap="none" spc="0" normalizeH="0" baseline="0" noProof="0" dirty="0" smtClean="0">
                  <a:ln>
                    <a:noFill/>
                  </a:ln>
                  <a:solidFill>
                    <a:prstClr val="white"/>
                  </a:solidFill>
                  <a:effectLst/>
                  <a:uLnTx/>
                  <a:uFillTx/>
                  <a:latin typeface="Verdana"/>
                  <a:ea typeface="+mn-ea"/>
                  <a:cs typeface="Arial" charset="0"/>
                </a:rPr>
                <a:t>000 EUR</a:t>
              </a:r>
              <a:endParaRPr kumimoji="0" lang="cs-CZ" sz="2000" b="1" i="0" u="none" strike="noStrike" kern="1200" cap="none" spc="0" normalizeH="0" baseline="0" noProof="0" dirty="0" smtClean="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t>
              </a:r>
              <a:r>
                <a:rPr kumimoji="0" lang="cs-CZ" sz="2000" b="0" i="0" u="none" strike="noStrike" kern="1200" cap="none" spc="0" normalizeH="0" baseline="0" noProof="0" dirty="0" err="1" smtClean="0">
                  <a:ln>
                    <a:noFill/>
                  </a:ln>
                  <a:solidFill>
                    <a:prstClr val="white"/>
                  </a:solidFill>
                  <a:effectLst/>
                  <a:uLnTx/>
                  <a:uFillTx/>
                  <a:latin typeface="Verdana"/>
                  <a:ea typeface="+mn-ea"/>
                  <a:cs typeface="Arial" charset="0"/>
                </a:rPr>
                <a:t>success</a:t>
              </a: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t>
              </a:r>
              <a:r>
                <a:rPr kumimoji="0" lang="cs-CZ" sz="2000" b="0" i="0" u="none" strike="noStrike" kern="1200" cap="none" spc="0" normalizeH="0" baseline="0" noProof="0" dirty="0" err="1" smtClean="0">
                  <a:ln>
                    <a:noFill/>
                  </a:ln>
                  <a:solidFill>
                    <a:prstClr val="white"/>
                  </a:solidFill>
                  <a:effectLst/>
                  <a:uLnTx/>
                  <a:uFillTx/>
                  <a:latin typeface="Verdana"/>
                  <a:ea typeface="+mn-ea"/>
                  <a:cs typeface="Arial" charset="0"/>
                </a:rPr>
                <a:t>fee</a:t>
              </a:r>
              <a:r>
                <a:rPr kumimoji="0" lang="en-US" sz="2000" b="1" i="0" u="none" strike="noStrike" kern="1200" cap="none" spc="0" normalizeH="0" baseline="0" noProof="0" dirty="0">
                  <a:ln>
                    <a:noFill/>
                  </a:ln>
                  <a:solidFill>
                    <a:prstClr val="white"/>
                  </a:solidFill>
                  <a:effectLst/>
                  <a:uLnTx/>
                  <a:uFillTx/>
                  <a:latin typeface="Verdana"/>
                  <a:ea typeface="+mn-ea"/>
                  <a:cs typeface="Arial" charset="0"/>
                </a:rPr>
                <a:t/>
              </a:r>
              <a:br>
                <a:rPr kumimoji="0" lang="en-US" sz="2000" b="1" i="0" u="none" strike="noStrike" kern="1200" cap="none" spc="0" normalizeH="0" baseline="0" noProof="0" dirty="0">
                  <a:ln>
                    <a:noFill/>
                  </a:ln>
                  <a:solidFill>
                    <a:prstClr val="white"/>
                  </a:solidFill>
                  <a:effectLst/>
                  <a:uLnTx/>
                  <a:uFillTx/>
                  <a:latin typeface="Verdana"/>
                  <a:ea typeface="+mn-ea"/>
                  <a:cs typeface="Arial" charset="0"/>
                </a:rPr>
              </a:br>
              <a:endParaRPr kumimoji="0" lang="en-US" sz="2000" b="1"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9" name="Rectangle 18"/>
            <p:cNvSpPr/>
            <p:nvPr/>
          </p:nvSpPr>
          <p:spPr>
            <a:xfrm>
              <a:off x="936475" y="4505451"/>
              <a:ext cx="2934847" cy="907941"/>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800" b="1" i="0" u="none" strike="noStrike" kern="1200" cap="none" spc="0" normalizeH="0" baseline="0" noProof="0" dirty="0" err="1" smtClean="0">
                  <a:ln>
                    <a:noFill/>
                  </a:ln>
                  <a:solidFill>
                    <a:srgbClr val="86BC25"/>
                  </a:solidFill>
                  <a:effectLst/>
                  <a:uLnTx/>
                  <a:uFillTx/>
                  <a:latin typeface="Verdana"/>
                  <a:ea typeface="+mn-ea"/>
                  <a:cs typeface="Arial" charset="0"/>
                </a:rPr>
                <a:t>Consulting</a:t>
              </a:r>
              <a:endParaRPr kumimoji="0" lang="en-US" sz="1800" b="1" i="0" u="none" strike="noStrike" kern="1200" cap="none" spc="0" normalizeH="0" baseline="0" noProof="0" dirty="0">
                <a:ln>
                  <a:noFill/>
                </a:ln>
                <a:solidFill>
                  <a:srgbClr val="86BC25"/>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endParaRPr kumimoji="0" lang="cs-CZ" sz="1800" b="0" i="0" u="none" strike="noStrike" kern="1200" cap="none" spc="0" normalizeH="0" baseline="0" noProof="0" dirty="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Martin Čermák, </a:t>
              </a:r>
              <a:r>
                <a:rPr kumimoji="0" lang="cs-CZ" sz="1400" b="0" i="1" u="none" strike="noStrike" kern="1200" cap="none" spc="0" normalizeH="0" baseline="0" noProof="0" smtClean="0">
                  <a:ln>
                    <a:noFill/>
                  </a:ln>
                  <a:solidFill>
                    <a:prstClr val="white"/>
                  </a:solidFill>
                  <a:effectLst/>
                  <a:uLnTx/>
                  <a:uFillTx/>
                  <a:latin typeface="Verdana"/>
                  <a:ea typeface="+mn-ea"/>
                  <a:cs typeface="Arial" charset="0"/>
                </a:rPr>
                <a:t>Miroslav Cink</a:t>
              </a:r>
              <a:endParaRPr kumimoji="0" lang="en-US" sz="1800" b="0" i="1" u="none" strike="noStrike" kern="1200" cap="none" spc="0" normalizeH="0" baseline="0" noProof="0" dirty="0">
                <a:ln>
                  <a:noFill/>
                </a:ln>
                <a:solidFill>
                  <a:prstClr val="white"/>
                </a:solidFill>
                <a:effectLst/>
                <a:uLnTx/>
                <a:uFillTx/>
                <a:latin typeface="Verdana"/>
                <a:ea typeface="+mn-ea"/>
                <a:cs typeface="Arial" charset="0"/>
              </a:endParaRPr>
            </a:p>
          </p:txBody>
        </p:sp>
        <p:grpSp>
          <p:nvGrpSpPr>
            <p:cNvPr id="58" name="Group 57"/>
            <p:cNvGrpSpPr/>
            <p:nvPr/>
          </p:nvGrpSpPr>
          <p:grpSpPr>
            <a:xfrm>
              <a:off x="3276022" y="5542665"/>
              <a:ext cx="869651" cy="869651"/>
              <a:chOff x="3276022" y="4486749"/>
              <a:chExt cx="869651" cy="869651"/>
            </a:xfrm>
          </p:grpSpPr>
          <p:sp>
            <p:nvSpPr>
              <p:cNvPr id="21" name="Oval 20"/>
              <p:cNvSpPr/>
              <p:nvPr/>
            </p:nvSpPr>
            <p:spPr bwMode="gray">
              <a:xfrm>
                <a:off x="3293513"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22" name="Group 681"/>
              <p:cNvGrpSpPr>
                <a:grpSpLocks noChangeAspect="1"/>
              </p:cNvGrpSpPr>
              <p:nvPr/>
            </p:nvGrpSpPr>
            <p:grpSpPr bwMode="auto">
              <a:xfrm>
                <a:off x="3276022" y="4486749"/>
                <a:ext cx="869651" cy="869651"/>
                <a:chOff x="6210" y="2696"/>
                <a:chExt cx="340" cy="340"/>
              </a:xfrm>
              <a:solidFill>
                <a:schemeClr val="accent2"/>
              </a:solidFill>
            </p:grpSpPr>
            <p:sp>
              <p:nvSpPr>
                <p:cNvPr id="23"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4"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5"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6"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grpSp>
      </p:grpSp>
      <p:pic>
        <p:nvPicPr>
          <p:cNvPr id="71" name="Picture 70"/>
          <p:cNvPicPr>
            <a:picLocks noChangeAspect="1"/>
          </p:cNvPicPr>
          <p:nvPr/>
        </p:nvPicPr>
        <p:blipFill rotWithShape="1">
          <a:blip r:embed="rId6">
            <a:extLst>
              <a:ext uri="{28A0092B-C50C-407E-A947-70E740481C1C}">
                <a14:useLocalDpi xmlns:a14="http://schemas.microsoft.com/office/drawing/2010/main" val="0"/>
              </a:ext>
            </a:extLst>
          </a:blip>
          <a:srcRect t="18683" r="19258"/>
          <a:stretch/>
        </p:blipFill>
        <p:spPr>
          <a:xfrm>
            <a:off x="10299084" y="-15240"/>
            <a:ext cx="1885296" cy="1888805"/>
          </a:xfrm>
          <a:prstGeom prst="rect">
            <a:avLst/>
          </a:prstGeom>
        </p:spPr>
      </p:pic>
    </p:spTree>
    <p:extLst>
      <p:ext uri="{BB962C8B-B14F-4D97-AF65-F5344CB8AC3E}">
        <p14:creationId xmlns:p14="http://schemas.microsoft.com/office/powerpoint/2010/main" val="1822273109"/>
      </p:ext>
    </p:extLst>
  </p:cSld>
  <p:clrMapOvr>
    <a:masterClrMapping/>
  </p:clrMapOvr>
  <p:transition spd="slow" advClick="0" advTm="14000">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18444"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a:xfrm>
            <a:off x="501651" y="317500"/>
            <a:ext cx="4843235" cy="508977"/>
          </a:xfrm>
        </p:spPr>
        <p:txBody>
          <a:bodyPr/>
          <a:lstStyle/>
          <a:p>
            <a:r>
              <a:rPr lang="en-US" smtClean="0"/>
              <a:t>Recent New Wins</a:t>
            </a:r>
            <a:r>
              <a:rPr lang="cs-CZ" smtClean="0"/>
              <a:t> </a:t>
            </a:r>
            <a:endParaRPr lang="en-GB" dirty="0"/>
          </a:p>
        </p:txBody>
      </p:sp>
      <p:grpSp>
        <p:nvGrpSpPr>
          <p:cNvPr id="6" name="Group 5"/>
          <p:cNvGrpSpPr/>
          <p:nvPr/>
        </p:nvGrpSpPr>
        <p:grpSpPr>
          <a:xfrm>
            <a:off x="1926000" y="2199600"/>
            <a:ext cx="3644022" cy="4229275"/>
            <a:chOff x="501651" y="2183041"/>
            <a:chExt cx="3644022" cy="4229275"/>
          </a:xfrm>
        </p:grpSpPr>
        <p:sp>
          <p:nvSpPr>
            <p:cNvPr id="3" name="Rounded Rectangle 2"/>
            <p:cNvSpPr/>
            <p:nvPr/>
          </p:nvSpPr>
          <p:spPr bwMode="gray">
            <a:xfrm>
              <a:off x="501651"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endParaRPr kumimoji="0" lang="en-US" sz="1355" b="0"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7" name="Rectangle 16"/>
            <p:cNvSpPr/>
            <p:nvPr/>
          </p:nvSpPr>
          <p:spPr>
            <a:xfrm>
              <a:off x="839082" y="2484456"/>
              <a:ext cx="2871766" cy="615553"/>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000" b="1" i="0" u="none" strike="noStrike" kern="1200" cap="none" spc="0" normalizeH="0" baseline="0" noProof="0" dirty="0" smtClean="0">
                  <a:ln>
                    <a:noFill/>
                  </a:ln>
                  <a:solidFill>
                    <a:srgbClr val="86BC25"/>
                  </a:solidFill>
                  <a:effectLst/>
                  <a:uLnTx/>
                  <a:uFillTx/>
                  <a:latin typeface="Verdana"/>
                  <a:ea typeface="+mn-ea"/>
                  <a:cs typeface="Arial" charset="0"/>
                </a:rPr>
                <a:t>ZF </a:t>
              </a:r>
              <a:r>
                <a:rPr kumimoji="0" lang="cs-CZ" sz="2000" b="1" i="0" u="none" strike="noStrike" kern="1200" cap="none" spc="0" normalizeH="0" baseline="0" noProof="0" dirty="0" err="1" smtClean="0">
                  <a:ln>
                    <a:noFill/>
                  </a:ln>
                  <a:solidFill>
                    <a:srgbClr val="86BC25"/>
                  </a:solidFill>
                  <a:effectLst/>
                  <a:uLnTx/>
                  <a:uFillTx/>
                  <a:latin typeface="Verdana"/>
                  <a:ea typeface="+mn-ea"/>
                  <a:cs typeface="Arial" charset="0"/>
                </a:rPr>
                <a:t>Engineering</a:t>
              </a:r>
              <a:r>
                <a:rPr kumimoji="0" lang="cs-CZ" sz="2000" b="1" i="0" u="none" strike="noStrike" kern="1200" cap="none" spc="0" normalizeH="0" baseline="0" noProof="0" dirty="0" smtClean="0">
                  <a:ln>
                    <a:noFill/>
                  </a:ln>
                  <a:solidFill>
                    <a:srgbClr val="86BC25"/>
                  </a:solidFill>
                  <a:effectLst/>
                  <a:uLnTx/>
                  <a:uFillTx/>
                  <a:latin typeface="Verdana"/>
                  <a:ea typeface="+mn-ea"/>
                  <a:cs typeface="Arial" charset="0"/>
                </a:rPr>
                <a:t> Plzeň s.r.o.</a:t>
              </a:r>
              <a:endParaRPr kumimoji="0" lang="en-US" sz="2000" b="1" i="0" u="none" strike="noStrike" kern="1200" cap="none" spc="0" normalizeH="0" baseline="0" noProof="0" dirty="0">
                <a:ln>
                  <a:noFill/>
                </a:ln>
                <a:solidFill>
                  <a:srgbClr val="86BC25"/>
                </a:solidFill>
                <a:effectLst/>
                <a:uLnTx/>
                <a:uFillTx/>
                <a:latin typeface="Verdana"/>
                <a:ea typeface="+mn-ea"/>
                <a:cs typeface="+mn-cs"/>
              </a:endParaRPr>
            </a:p>
          </p:txBody>
        </p:sp>
        <p:sp>
          <p:nvSpPr>
            <p:cNvPr id="18" name="Rectangle 17"/>
            <p:cNvSpPr/>
            <p:nvPr/>
          </p:nvSpPr>
          <p:spPr>
            <a:xfrm>
              <a:off x="1106898" y="3547097"/>
              <a:ext cx="2336134" cy="744819"/>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en-US" sz="2000" b="1" i="0" u="none" strike="noStrike" kern="1200" cap="none" spc="0" normalizeH="0" baseline="0" noProof="0" dirty="0" smtClean="0">
                  <a:ln>
                    <a:noFill/>
                  </a:ln>
                  <a:solidFill>
                    <a:prstClr val="white"/>
                  </a:solidFill>
                  <a:effectLst/>
                  <a:uLnTx/>
                  <a:uFillTx/>
                  <a:latin typeface="Verdana"/>
                  <a:ea typeface="+mn-ea"/>
                  <a:cs typeface="Arial" charset="0"/>
                </a:rPr>
                <a:t>140</a:t>
              </a: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a:t>
              </a:r>
              <a:r>
                <a:rPr kumimoji="0" lang="en-US" sz="2000" b="1" i="0" u="none" strike="noStrike" kern="1200" cap="none" spc="0" normalizeH="0" baseline="0" noProof="0" dirty="0" smtClean="0">
                  <a:ln>
                    <a:noFill/>
                  </a:ln>
                  <a:solidFill>
                    <a:prstClr val="white"/>
                  </a:solidFill>
                  <a:effectLst/>
                  <a:uLnTx/>
                  <a:uFillTx/>
                  <a:latin typeface="Verdana"/>
                  <a:ea typeface="+mn-ea"/>
                  <a:cs typeface="Arial" charset="0"/>
                </a:rPr>
                <a:t>000 </a:t>
              </a:r>
              <a:r>
                <a:rPr kumimoji="0" lang="en-US" sz="2000" b="1" i="0" u="none" strike="noStrike" kern="1200" cap="none" spc="0" normalizeH="0" baseline="0" noProof="0" dirty="0">
                  <a:ln>
                    <a:noFill/>
                  </a:ln>
                  <a:solidFill>
                    <a:prstClr val="white"/>
                  </a:solidFill>
                  <a:effectLst/>
                  <a:uLnTx/>
                  <a:uFillTx/>
                  <a:latin typeface="Verdana"/>
                  <a:ea typeface="+mn-ea"/>
                  <a:cs typeface="Arial" charset="0"/>
                </a:rPr>
                <a:t>EUR</a:t>
              </a:r>
              <a:br>
                <a:rPr kumimoji="0" lang="en-US" sz="2000" b="1" i="0" u="none" strike="noStrike" kern="1200" cap="none" spc="0" normalizeH="0" baseline="0" noProof="0" dirty="0">
                  <a:ln>
                    <a:noFill/>
                  </a:ln>
                  <a:solidFill>
                    <a:prstClr val="white"/>
                  </a:solidFill>
                  <a:effectLst/>
                  <a:uLnTx/>
                  <a:uFillTx/>
                  <a:latin typeface="Verdana"/>
                  <a:ea typeface="+mn-ea"/>
                  <a:cs typeface="Arial" charset="0"/>
                </a:rPr>
              </a:br>
              <a:endParaRPr kumimoji="0" lang="en-US" sz="2000" b="1"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9" name="Rectangle 18"/>
            <p:cNvSpPr/>
            <p:nvPr/>
          </p:nvSpPr>
          <p:spPr>
            <a:xfrm>
              <a:off x="807542" y="3982270"/>
              <a:ext cx="2934847" cy="1136337"/>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800" b="1" i="0" u="none" strike="noStrike" kern="1200" cap="none" spc="0" normalizeH="0" baseline="0" noProof="0" dirty="0" smtClean="0">
                  <a:ln>
                    <a:noFill/>
                  </a:ln>
                  <a:solidFill>
                    <a:srgbClr val="86BC25"/>
                  </a:solidFill>
                  <a:effectLst/>
                  <a:uLnTx/>
                  <a:uFillTx/>
                  <a:latin typeface="Verdana"/>
                  <a:ea typeface="+mn-ea"/>
                  <a:cs typeface="Arial" charset="0"/>
                </a:rPr>
                <a:t>Tax</a:t>
              </a:r>
              <a:endParaRPr kumimoji="0" lang="en-US" sz="1800" b="1" i="0" u="none" strike="noStrike" kern="1200" cap="none" spc="0" normalizeH="0" baseline="0" noProof="0" dirty="0">
                <a:ln>
                  <a:noFill/>
                </a:ln>
                <a:solidFill>
                  <a:srgbClr val="86BC25"/>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endParaRPr kumimoji="0" lang="cs-CZ" sz="1800" b="0" i="0" u="none" strike="noStrike" kern="1200" cap="none" spc="0" normalizeH="0" baseline="0" noProof="0" dirty="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A. Weber, L. Hanáček, J. Wiederhold, O. </a:t>
              </a:r>
              <a:r>
                <a:rPr kumimoji="0" lang="cs-CZ" sz="1400" b="0" i="1" u="none" strike="noStrike" kern="1200" cap="none" spc="0" normalizeH="0" baseline="0" noProof="0" dirty="0" err="1" smtClean="0">
                  <a:ln>
                    <a:noFill/>
                  </a:ln>
                  <a:solidFill>
                    <a:prstClr val="white"/>
                  </a:solidFill>
                  <a:effectLst/>
                  <a:uLnTx/>
                  <a:uFillTx/>
                  <a:latin typeface="Verdana"/>
                  <a:ea typeface="+mn-ea"/>
                  <a:cs typeface="Arial" charset="0"/>
                </a:rPr>
                <a:t>Svejkovsky</a:t>
              </a: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 </a:t>
              </a:r>
              <a:endParaRPr kumimoji="0" lang="en-US" sz="1800" b="0" i="1" u="none" strike="noStrike" kern="1200" cap="none" spc="0" normalizeH="0" baseline="0" noProof="0" dirty="0">
                <a:ln>
                  <a:noFill/>
                </a:ln>
                <a:solidFill>
                  <a:prstClr val="white"/>
                </a:solidFill>
                <a:effectLst/>
                <a:uLnTx/>
                <a:uFillTx/>
                <a:latin typeface="Verdana"/>
                <a:ea typeface="+mn-ea"/>
                <a:cs typeface="Arial" charset="0"/>
              </a:endParaRPr>
            </a:p>
          </p:txBody>
        </p:sp>
        <p:grpSp>
          <p:nvGrpSpPr>
            <p:cNvPr id="58" name="Group 57"/>
            <p:cNvGrpSpPr/>
            <p:nvPr/>
          </p:nvGrpSpPr>
          <p:grpSpPr>
            <a:xfrm>
              <a:off x="3276022" y="5542665"/>
              <a:ext cx="869651" cy="869651"/>
              <a:chOff x="3276022" y="4486749"/>
              <a:chExt cx="869651" cy="869651"/>
            </a:xfrm>
          </p:grpSpPr>
          <p:sp>
            <p:nvSpPr>
              <p:cNvPr id="21" name="Oval 20"/>
              <p:cNvSpPr/>
              <p:nvPr/>
            </p:nvSpPr>
            <p:spPr bwMode="gray">
              <a:xfrm>
                <a:off x="3293513"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22" name="Group 681"/>
              <p:cNvGrpSpPr>
                <a:grpSpLocks noChangeAspect="1"/>
              </p:cNvGrpSpPr>
              <p:nvPr/>
            </p:nvGrpSpPr>
            <p:grpSpPr bwMode="auto">
              <a:xfrm>
                <a:off x="3276022" y="4486749"/>
                <a:ext cx="869651" cy="869651"/>
                <a:chOff x="6210" y="2696"/>
                <a:chExt cx="340" cy="340"/>
              </a:xfrm>
              <a:solidFill>
                <a:schemeClr val="accent2"/>
              </a:solidFill>
            </p:grpSpPr>
            <p:sp>
              <p:nvSpPr>
                <p:cNvPr id="23"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4"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5"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6"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grpSp>
      </p:grpSp>
      <p:grpSp>
        <p:nvGrpSpPr>
          <p:cNvPr id="5" name="Group 4"/>
          <p:cNvGrpSpPr/>
          <p:nvPr/>
        </p:nvGrpSpPr>
        <p:grpSpPr>
          <a:xfrm>
            <a:off x="6724800" y="2199600"/>
            <a:ext cx="3644022" cy="4229275"/>
            <a:chOff x="4260815" y="2183041"/>
            <a:chExt cx="3644022" cy="4229275"/>
          </a:xfrm>
        </p:grpSpPr>
        <p:sp>
          <p:nvSpPr>
            <p:cNvPr id="40" name="Rounded Rectangle 39"/>
            <p:cNvSpPr/>
            <p:nvPr/>
          </p:nvSpPr>
          <p:spPr bwMode="gray">
            <a:xfrm>
              <a:off x="4260815"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endParaRPr kumimoji="0" lang="en-US" sz="1355" b="0"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41" name="Rectangle 40"/>
            <p:cNvSpPr/>
            <p:nvPr/>
          </p:nvSpPr>
          <p:spPr>
            <a:xfrm>
              <a:off x="4598246" y="2484456"/>
              <a:ext cx="2871766" cy="923330"/>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6BC25"/>
                  </a:solidFill>
                  <a:effectLst/>
                  <a:uLnTx/>
                  <a:uFillTx/>
                  <a:latin typeface="Verdana"/>
                  <a:ea typeface="+mn-ea"/>
                  <a:cs typeface="Arial" charset="0"/>
                </a:rPr>
                <a:t>Konica </a:t>
              </a:r>
              <a:r>
                <a:rPr kumimoji="0" lang="en-US" sz="2000" b="1" i="0" u="none" strike="noStrike" kern="1200" cap="none" spc="0" normalizeH="0" baseline="0" noProof="0" dirty="0" smtClean="0">
                  <a:ln>
                    <a:noFill/>
                  </a:ln>
                  <a:solidFill>
                    <a:srgbClr val="86BC25"/>
                  </a:solidFill>
                  <a:effectLst/>
                  <a:uLnTx/>
                  <a:uFillTx/>
                  <a:latin typeface="Verdana"/>
                  <a:ea typeface="+mn-ea"/>
                  <a:cs typeface="Arial" charset="0"/>
                </a:rPr>
                <a:t>Minolta </a:t>
              </a:r>
              <a:r>
                <a:rPr kumimoji="0" lang="en-US" sz="2000" b="1" i="0" u="none" strike="noStrike" kern="1200" cap="none" spc="0" normalizeH="0" baseline="0" noProof="0" dirty="0">
                  <a:ln>
                    <a:noFill/>
                  </a:ln>
                  <a:solidFill>
                    <a:srgbClr val="86BC25"/>
                  </a:solidFill>
                  <a:effectLst/>
                  <a:uLnTx/>
                  <a:uFillTx/>
                  <a:latin typeface="Verdana"/>
                  <a:ea typeface="+mn-ea"/>
                  <a:cs typeface="Arial" charset="0"/>
                </a:rPr>
                <a:t>Business Solutions Czech Republic</a:t>
              </a:r>
              <a:endParaRPr kumimoji="0" lang="en-US" sz="1600" b="1" i="1" u="none" strike="noStrike" kern="1200" cap="none" spc="0" normalizeH="0" baseline="0" noProof="0" dirty="0">
                <a:ln>
                  <a:noFill/>
                </a:ln>
                <a:solidFill>
                  <a:srgbClr val="86BC25"/>
                </a:solidFill>
                <a:effectLst/>
                <a:uLnTx/>
                <a:uFillTx/>
                <a:latin typeface="Verdana"/>
                <a:ea typeface="+mn-ea"/>
                <a:cs typeface="+mn-cs"/>
              </a:endParaRPr>
            </a:p>
          </p:txBody>
        </p:sp>
        <p:sp>
          <p:nvSpPr>
            <p:cNvPr id="42" name="Rectangle 41"/>
            <p:cNvSpPr/>
            <p:nvPr/>
          </p:nvSpPr>
          <p:spPr>
            <a:xfrm>
              <a:off x="4866062" y="3547097"/>
              <a:ext cx="2336134" cy="418576"/>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en-US" sz="2000" b="1" i="0" u="none" strike="noStrike" kern="1200" cap="none" spc="0" normalizeH="0" baseline="0" noProof="0" dirty="0">
                  <a:ln>
                    <a:noFill/>
                  </a:ln>
                  <a:solidFill>
                    <a:prstClr val="white"/>
                  </a:solidFill>
                  <a:effectLst/>
                  <a:uLnTx/>
                  <a:uFillTx/>
                  <a:latin typeface="Verdana"/>
                  <a:ea typeface="+mn-ea"/>
                  <a:cs typeface="Arial" charset="0"/>
                </a:rPr>
                <a:t>EUR </a:t>
              </a: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130</a:t>
              </a:r>
              <a:r>
                <a:rPr kumimoji="0" lang="en-US" sz="2000" b="1" i="0" u="none" strike="noStrike" kern="1200" cap="none" spc="0" normalizeH="0" baseline="0" noProof="0" dirty="0" smtClean="0">
                  <a:ln>
                    <a:noFill/>
                  </a:ln>
                  <a:solidFill>
                    <a:prstClr val="white"/>
                  </a:solidFill>
                  <a:effectLst/>
                  <a:uLnTx/>
                  <a:uFillTx/>
                  <a:latin typeface="Verdana"/>
                  <a:ea typeface="+mn-ea"/>
                  <a:cs typeface="Arial" charset="0"/>
                </a:rPr>
                <a:t>,</a:t>
              </a: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000</a:t>
              </a:r>
              <a:endParaRPr kumimoji="0" lang="en-US" sz="2000" b="1"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43" name="Rectangle 42"/>
            <p:cNvSpPr/>
            <p:nvPr/>
          </p:nvSpPr>
          <p:spPr>
            <a:xfrm>
              <a:off x="4566706" y="3982270"/>
              <a:ext cx="2934847" cy="1364733"/>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800" b="1" i="0" u="none" strike="noStrike" kern="1200" cap="none" spc="0" normalizeH="0" baseline="0" noProof="0" dirty="0" smtClean="0">
                  <a:ln>
                    <a:noFill/>
                  </a:ln>
                  <a:solidFill>
                    <a:srgbClr val="86BC25"/>
                  </a:solidFill>
                  <a:effectLst/>
                  <a:uLnTx/>
                  <a:uFillTx/>
                  <a:latin typeface="Verdana"/>
                  <a:ea typeface="+mn-ea"/>
                  <a:cs typeface="Arial" charset="0"/>
                </a:rPr>
                <a:t>Tax</a:t>
              </a:r>
              <a:endParaRPr kumimoji="0" lang="en-US" sz="1800" b="1" i="0" u="none" strike="noStrike" kern="1200" cap="none" spc="0" normalizeH="0" baseline="0" noProof="0" dirty="0">
                <a:ln>
                  <a:noFill/>
                </a:ln>
                <a:solidFill>
                  <a:srgbClr val="86BC25"/>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endParaRPr kumimoji="0" lang="cs-CZ" sz="1800" b="0" i="0" u="none" strike="noStrike" kern="1200" cap="none" spc="0" normalizeH="0" baseline="0" noProof="0" dirty="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L</a:t>
              </a:r>
              <a:r>
                <a:rPr kumimoji="0" lang="cs-CZ" sz="1400" b="0" i="1" u="none" strike="noStrike" kern="1200" cap="none" spc="0" normalizeH="0" baseline="0" noProof="0" dirty="0">
                  <a:ln>
                    <a:noFill/>
                  </a:ln>
                  <a:solidFill>
                    <a:prstClr val="white"/>
                  </a:solidFill>
                  <a:effectLst/>
                  <a:uLnTx/>
                  <a:uFillTx/>
                  <a:latin typeface="Verdana"/>
                  <a:ea typeface="+mn-ea"/>
                  <a:cs typeface="Arial" charset="0"/>
                </a:rPr>
                <a:t>. Hanáček, P. Chytilová</a:t>
              </a: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a:t>
              </a:r>
              <a:b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G</a:t>
              </a:r>
              <a:r>
                <a:rPr kumimoji="0" lang="cs-CZ" sz="1400" b="0" i="1" u="none" strike="noStrike" kern="1200" cap="none" spc="0" normalizeH="0" baseline="0" noProof="0" dirty="0">
                  <a:ln>
                    <a:noFill/>
                  </a:ln>
                  <a:solidFill>
                    <a:prstClr val="white"/>
                  </a:solidFill>
                  <a:effectLst/>
                  <a:uLnTx/>
                  <a:uFillTx/>
                  <a:latin typeface="Verdana"/>
                  <a:ea typeface="+mn-ea"/>
                  <a:cs typeface="Arial" charset="0"/>
                </a:rPr>
                <a:t>. Jansová</a:t>
              </a:r>
              <a:br>
                <a:rPr kumimoji="0" lang="cs-CZ" sz="1400" b="0" i="1" u="none" strike="noStrike" kern="1200" cap="none" spc="0" normalizeH="0" baseline="0" noProof="0" dirty="0">
                  <a:ln>
                    <a:noFill/>
                  </a:ln>
                  <a:solidFill>
                    <a:prstClr val="white"/>
                  </a:solidFill>
                  <a:effectLst/>
                  <a:uLnTx/>
                  <a:uFillTx/>
                  <a:latin typeface="Verdana"/>
                  <a:ea typeface="+mn-ea"/>
                  <a:cs typeface="Arial" charset="0"/>
                </a:rPr>
              </a:br>
              <a:endParaRPr kumimoji="0" lang="cs-CZ" sz="1400" b="0" i="1" u="none" strike="noStrike" kern="1200" cap="none" spc="0" normalizeH="0" baseline="0" noProof="0" dirty="0">
                <a:ln>
                  <a:noFill/>
                </a:ln>
                <a:solidFill>
                  <a:prstClr val="white"/>
                </a:solidFill>
                <a:effectLst/>
                <a:uLnTx/>
                <a:uFillTx/>
                <a:latin typeface="Verdana"/>
                <a:ea typeface="+mn-ea"/>
                <a:cs typeface="Arial" charset="0"/>
              </a:endParaRPr>
            </a:p>
          </p:txBody>
        </p:sp>
        <p:grpSp>
          <p:nvGrpSpPr>
            <p:cNvPr id="59" name="Group 58"/>
            <p:cNvGrpSpPr/>
            <p:nvPr/>
          </p:nvGrpSpPr>
          <p:grpSpPr>
            <a:xfrm>
              <a:off x="7035186" y="5542665"/>
              <a:ext cx="869651" cy="869651"/>
              <a:chOff x="7035186" y="4486749"/>
              <a:chExt cx="869651" cy="869651"/>
            </a:xfrm>
          </p:grpSpPr>
          <p:sp>
            <p:nvSpPr>
              <p:cNvPr id="34" name="Oval 33"/>
              <p:cNvSpPr/>
              <p:nvPr/>
            </p:nvSpPr>
            <p:spPr bwMode="gray">
              <a:xfrm>
                <a:off x="7052677"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35" name="Group 681"/>
              <p:cNvGrpSpPr>
                <a:grpSpLocks noChangeAspect="1"/>
              </p:cNvGrpSpPr>
              <p:nvPr/>
            </p:nvGrpSpPr>
            <p:grpSpPr bwMode="auto">
              <a:xfrm>
                <a:off x="7035186" y="4486749"/>
                <a:ext cx="869651" cy="869651"/>
                <a:chOff x="6210" y="2696"/>
                <a:chExt cx="340" cy="340"/>
              </a:xfrm>
              <a:solidFill>
                <a:schemeClr val="accent2"/>
              </a:solidFill>
            </p:grpSpPr>
            <p:sp>
              <p:nvSpPr>
                <p:cNvPr id="36"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7"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8"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39"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grpSp>
      </p:grpSp>
      <p:pic>
        <p:nvPicPr>
          <p:cNvPr id="71" name="Picture 70"/>
          <p:cNvPicPr>
            <a:picLocks noChangeAspect="1"/>
          </p:cNvPicPr>
          <p:nvPr/>
        </p:nvPicPr>
        <p:blipFill rotWithShape="1">
          <a:blip r:embed="rId6">
            <a:extLst>
              <a:ext uri="{28A0092B-C50C-407E-A947-70E740481C1C}">
                <a14:useLocalDpi xmlns:a14="http://schemas.microsoft.com/office/drawing/2010/main" val="0"/>
              </a:ext>
            </a:extLst>
          </a:blip>
          <a:srcRect t="18683" r="19258"/>
          <a:stretch/>
        </p:blipFill>
        <p:spPr>
          <a:xfrm>
            <a:off x="10299084" y="-15240"/>
            <a:ext cx="1885296" cy="1888805"/>
          </a:xfrm>
          <a:prstGeom prst="rect">
            <a:avLst/>
          </a:prstGeom>
        </p:spPr>
      </p:pic>
    </p:spTree>
    <p:extLst>
      <p:ext uri="{BB962C8B-B14F-4D97-AF65-F5344CB8AC3E}">
        <p14:creationId xmlns:p14="http://schemas.microsoft.com/office/powerpoint/2010/main" val="2407321979"/>
      </p:ext>
    </p:extLst>
  </p:cSld>
  <p:clrMapOvr>
    <a:masterClrMapping/>
  </p:clrMapOvr>
  <p:transition spd="slow" advClick="0" advTm="14000">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p:cNvGraphicFramePr>
            <a:graphicFrameLocks noChangeAspect="1"/>
          </p:cNvGraphicFramePr>
          <p:nvPr>
            <p:custDataLst>
              <p:tags r:id="rId2"/>
            </p:custDataLst>
            <p:extLst/>
          </p:nvPr>
        </p:nvGraphicFramePr>
        <p:xfrm>
          <a:off x="1525346" y="870188"/>
          <a:ext cx="1343" cy="1343"/>
        </p:xfrm>
        <a:graphic>
          <a:graphicData uri="http://schemas.openxmlformats.org/presentationml/2006/ole">
            <mc:AlternateContent xmlns:mc="http://schemas.openxmlformats.org/markup-compatibility/2006">
              <mc:Choice xmlns:v="urn:schemas-microsoft-com:vml" Requires="v">
                <p:oleObj spid="_x0000_s19468" name="think-cell Slide" r:id="rId4" imgW="374" imgH="374" progId="TCLayout.ActiveDocument.1">
                  <p:embed/>
                </p:oleObj>
              </mc:Choice>
              <mc:Fallback>
                <p:oleObj name="think-cell Slide" r:id="rId4" imgW="374" imgH="374" progId="TCLayout.ActiveDocument.1">
                  <p:embed/>
                  <p:pic>
                    <p:nvPicPr>
                      <p:cNvPr id="13" name="Object 12" hidden="1"/>
                      <p:cNvPicPr/>
                      <p:nvPr/>
                    </p:nvPicPr>
                    <p:blipFill>
                      <a:blip r:embed="rId5"/>
                      <a:stretch>
                        <a:fillRect/>
                      </a:stretch>
                    </p:blipFill>
                    <p:spPr>
                      <a:xfrm>
                        <a:off x="1525346" y="870188"/>
                        <a:ext cx="1343" cy="1343"/>
                      </a:xfrm>
                      <a:prstGeom prst="rect">
                        <a:avLst/>
                      </a:prstGeom>
                    </p:spPr>
                  </p:pic>
                </p:oleObj>
              </mc:Fallback>
            </mc:AlternateContent>
          </a:graphicData>
        </a:graphic>
      </p:graphicFrame>
      <p:sp>
        <p:nvSpPr>
          <p:cNvPr id="4" name="Title 3"/>
          <p:cNvSpPr>
            <a:spLocks noGrp="1"/>
          </p:cNvSpPr>
          <p:nvPr>
            <p:ph type="title"/>
          </p:nvPr>
        </p:nvSpPr>
        <p:spPr>
          <a:xfrm>
            <a:off x="501651" y="317500"/>
            <a:ext cx="4843235" cy="508977"/>
          </a:xfrm>
        </p:spPr>
        <p:txBody>
          <a:bodyPr/>
          <a:lstStyle/>
          <a:p>
            <a:r>
              <a:rPr lang="en-US" smtClean="0"/>
              <a:t>Recent New Wins</a:t>
            </a:r>
            <a:r>
              <a:rPr lang="cs-CZ" smtClean="0"/>
              <a:t> </a:t>
            </a:r>
            <a:endParaRPr lang="en-GB" dirty="0"/>
          </a:p>
        </p:txBody>
      </p:sp>
      <p:grpSp>
        <p:nvGrpSpPr>
          <p:cNvPr id="2" name="Group 1"/>
          <p:cNvGrpSpPr/>
          <p:nvPr/>
        </p:nvGrpSpPr>
        <p:grpSpPr>
          <a:xfrm>
            <a:off x="6723010" y="2199444"/>
            <a:ext cx="3644022" cy="4229275"/>
            <a:chOff x="501651" y="2183041"/>
            <a:chExt cx="3644022" cy="4229275"/>
          </a:xfrm>
        </p:grpSpPr>
        <p:sp>
          <p:nvSpPr>
            <p:cNvPr id="3" name="Rounded Rectangle 2"/>
            <p:cNvSpPr/>
            <p:nvPr/>
          </p:nvSpPr>
          <p:spPr bwMode="gray">
            <a:xfrm>
              <a:off x="501651"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endParaRPr kumimoji="0" lang="en-US" sz="1355" b="0"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7" name="Rectangle 16"/>
            <p:cNvSpPr/>
            <p:nvPr/>
          </p:nvSpPr>
          <p:spPr>
            <a:xfrm>
              <a:off x="501651" y="2484456"/>
              <a:ext cx="3491347" cy="984885"/>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6BC25"/>
                  </a:solidFill>
                  <a:effectLst/>
                  <a:uLnTx/>
                  <a:uFillTx/>
                  <a:latin typeface="Verdana"/>
                  <a:ea typeface="+mn-ea"/>
                  <a:cs typeface="Arial" charset="0"/>
                </a:rPr>
                <a:t>ELT Management Company </a:t>
              </a:r>
              <a:r>
                <a:rPr kumimoji="0" lang="cs-CZ" sz="2000" b="1" i="0" u="none" strike="noStrike" kern="1200" cap="none" spc="0" normalizeH="0" baseline="0" noProof="0" dirty="0" smtClean="0">
                  <a:ln>
                    <a:noFill/>
                  </a:ln>
                  <a:solidFill>
                    <a:srgbClr val="86BC25"/>
                  </a:solidFill>
                  <a:effectLst/>
                  <a:uLnTx/>
                  <a:uFillTx/>
                  <a:latin typeface="Verdana"/>
                  <a:ea typeface="+mn-ea"/>
                  <a:cs typeface="Arial" charset="0"/>
                </a:rPr>
                <a:t/>
              </a:r>
              <a:br>
                <a:rPr kumimoji="0" lang="cs-CZ" sz="2000" b="1" i="0" u="none" strike="noStrike" kern="1200" cap="none" spc="0" normalizeH="0" baseline="0" noProof="0" dirty="0" smtClean="0">
                  <a:ln>
                    <a:noFill/>
                  </a:ln>
                  <a:solidFill>
                    <a:srgbClr val="86BC25"/>
                  </a:solidFill>
                  <a:effectLst/>
                  <a:uLnTx/>
                  <a:uFillTx/>
                  <a:latin typeface="Verdana"/>
                  <a:ea typeface="+mn-ea"/>
                  <a:cs typeface="Arial" charset="0"/>
                </a:rPr>
              </a:br>
              <a:r>
                <a:rPr kumimoji="0" lang="en-US" sz="2000" b="1" i="0" u="none" strike="noStrike" kern="1200" cap="none" spc="0" normalizeH="0" baseline="0" noProof="0" dirty="0" smtClean="0">
                  <a:ln>
                    <a:noFill/>
                  </a:ln>
                  <a:solidFill>
                    <a:srgbClr val="86BC25"/>
                  </a:solidFill>
                  <a:effectLst/>
                  <a:uLnTx/>
                  <a:uFillTx/>
                  <a:latin typeface="Verdana"/>
                  <a:ea typeface="+mn-ea"/>
                  <a:cs typeface="Arial" charset="0"/>
                </a:rPr>
                <a:t>Slovakia </a:t>
              </a:r>
              <a:r>
                <a:rPr kumimoji="0" lang="en-US" sz="2000" b="1" i="0" u="none" strike="noStrike" kern="1200" cap="none" spc="0" normalizeH="0" baseline="0" noProof="0" dirty="0" err="1">
                  <a:ln>
                    <a:noFill/>
                  </a:ln>
                  <a:solidFill>
                    <a:srgbClr val="86BC25"/>
                  </a:solidFill>
                  <a:effectLst/>
                  <a:uLnTx/>
                  <a:uFillTx/>
                  <a:latin typeface="Verdana"/>
                  <a:ea typeface="+mn-ea"/>
                  <a:cs typeface="Arial" charset="0"/>
                </a:rPr>
                <a:t>s.r.o</a:t>
              </a:r>
              <a:r>
                <a:rPr kumimoji="0" lang="en-US" sz="2000" b="1" i="0" u="none" strike="noStrike" kern="1200" cap="none" spc="0" normalizeH="0" baseline="0" noProof="0" dirty="0">
                  <a:ln>
                    <a:noFill/>
                  </a:ln>
                  <a:solidFill>
                    <a:srgbClr val="86BC25"/>
                  </a:solidFill>
                  <a:effectLst/>
                  <a:uLnTx/>
                  <a:uFillTx/>
                  <a:latin typeface="Verdana"/>
                  <a:ea typeface="+mn-ea"/>
                  <a:cs typeface="Arial" charset="0"/>
                </a:rPr>
                <a:t>.  </a:t>
              </a:r>
              <a:r>
                <a:rPr kumimoji="0" lang="en-US" sz="2400" b="1" i="0" u="none" strike="noStrike" kern="1200" cap="none" spc="0" normalizeH="0" baseline="0" noProof="0" dirty="0">
                  <a:ln>
                    <a:noFill/>
                  </a:ln>
                  <a:solidFill>
                    <a:srgbClr val="86BC25"/>
                  </a:solidFill>
                  <a:effectLst/>
                  <a:uLnTx/>
                  <a:uFillTx/>
                  <a:latin typeface="Verdana"/>
                  <a:ea typeface="+mn-ea"/>
                  <a:cs typeface="Arial" charset="0"/>
                </a:rPr>
                <a:t> </a:t>
              </a:r>
            </a:p>
          </p:txBody>
        </p:sp>
        <p:sp>
          <p:nvSpPr>
            <p:cNvPr id="18" name="Rectangle 17"/>
            <p:cNvSpPr/>
            <p:nvPr/>
          </p:nvSpPr>
          <p:spPr>
            <a:xfrm>
              <a:off x="1106898" y="3547097"/>
              <a:ext cx="2336134" cy="744819"/>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200,</a:t>
              </a:r>
              <a:r>
                <a:rPr kumimoji="0" lang="en-US" sz="2000" b="1" i="0" u="none" strike="noStrike" kern="1200" cap="none" spc="0" normalizeH="0" baseline="0" noProof="0" dirty="0" smtClean="0">
                  <a:ln>
                    <a:noFill/>
                  </a:ln>
                  <a:solidFill>
                    <a:prstClr val="white"/>
                  </a:solidFill>
                  <a:effectLst/>
                  <a:uLnTx/>
                  <a:uFillTx/>
                  <a:latin typeface="Verdana"/>
                  <a:ea typeface="+mn-ea"/>
                  <a:cs typeface="Arial" charset="0"/>
                </a:rPr>
                <a:t>000 </a:t>
              </a:r>
              <a:r>
                <a:rPr kumimoji="0" lang="en-US" sz="2000" b="1" i="0" u="none" strike="noStrike" kern="1200" cap="none" spc="0" normalizeH="0" baseline="0" noProof="0" dirty="0">
                  <a:ln>
                    <a:noFill/>
                  </a:ln>
                  <a:solidFill>
                    <a:prstClr val="white"/>
                  </a:solidFill>
                  <a:effectLst/>
                  <a:uLnTx/>
                  <a:uFillTx/>
                  <a:latin typeface="Verdana"/>
                  <a:ea typeface="+mn-ea"/>
                  <a:cs typeface="Arial" charset="0"/>
                </a:rPr>
                <a:t>EUR</a:t>
              </a:r>
              <a:br>
                <a:rPr kumimoji="0" lang="en-US" sz="2000" b="1" i="0" u="none" strike="noStrike" kern="1200" cap="none" spc="0" normalizeH="0" baseline="0" noProof="0" dirty="0">
                  <a:ln>
                    <a:noFill/>
                  </a:ln>
                  <a:solidFill>
                    <a:prstClr val="white"/>
                  </a:solidFill>
                  <a:effectLst/>
                  <a:uLnTx/>
                  <a:uFillTx/>
                  <a:latin typeface="Verdana"/>
                  <a:ea typeface="+mn-ea"/>
                  <a:cs typeface="Arial" charset="0"/>
                </a:rPr>
              </a:br>
              <a:endParaRPr kumimoji="0" lang="en-US" sz="2000" b="1"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19" name="Rectangle 18"/>
            <p:cNvSpPr/>
            <p:nvPr/>
          </p:nvSpPr>
          <p:spPr>
            <a:xfrm>
              <a:off x="807542" y="3982270"/>
              <a:ext cx="2934847" cy="1071127"/>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800" b="1" i="0" u="none" strike="noStrike" kern="1200" cap="none" spc="0" normalizeH="0" baseline="0" noProof="0" dirty="0" err="1">
                  <a:ln>
                    <a:noFill/>
                  </a:ln>
                  <a:solidFill>
                    <a:srgbClr val="86BC25"/>
                  </a:solidFill>
                  <a:effectLst/>
                  <a:uLnTx/>
                  <a:uFillTx/>
                  <a:latin typeface="Verdana"/>
                  <a:ea typeface="+mn-ea"/>
                  <a:cs typeface="Arial" charset="0"/>
                </a:rPr>
                <a:t>Legal</a:t>
              </a:r>
              <a:r>
                <a:rPr kumimoji="0" lang="cs-CZ" sz="1800" b="1" i="0" u="none" strike="noStrike" kern="1200" cap="none" spc="0" normalizeH="0" baseline="0" noProof="0" dirty="0">
                  <a:ln>
                    <a:noFill/>
                  </a:ln>
                  <a:solidFill>
                    <a:srgbClr val="86BC25"/>
                  </a:solidFill>
                  <a:effectLst/>
                  <a:uLnTx/>
                  <a:uFillTx/>
                  <a:latin typeface="Verdana"/>
                  <a:ea typeface="+mn-ea"/>
                  <a:cs typeface="Arial" charset="0"/>
                </a:rPr>
                <a:t> &amp; </a:t>
              </a:r>
              <a:r>
                <a:rPr kumimoji="0" lang="cs-CZ" sz="1800" b="1" i="0" u="none" strike="noStrike" kern="1200" cap="none" spc="0" normalizeH="0" baseline="0" noProof="0" dirty="0" err="1">
                  <a:ln>
                    <a:noFill/>
                  </a:ln>
                  <a:solidFill>
                    <a:srgbClr val="86BC25"/>
                  </a:solidFill>
                  <a:effectLst/>
                  <a:uLnTx/>
                  <a:uFillTx/>
                  <a:latin typeface="Verdana"/>
                  <a:ea typeface="+mn-ea"/>
                  <a:cs typeface="Arial" charset="0"/>
                </a:rPr>
                <a:t>Consulting</a:t>
              </a:r>
              <a:endParaRPr kumimoji="0" lang="cs-CZ" sz="1800" b="1" i="0" u="none" strike="noStrike" kern="1200" cap="none" spc="0" normalizeH="0" baseline="0" noProof="0" dirty="0">
                <a:ln>
                  <a:noFill/>
                </a:ln>
                <a:solidFill>
                  <a:srgbClr val="86BC25"/>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endParaRPr kumimoji="0" lang="cs-CZ" sz="1400" b="0" i="0" u="none" strike="noStrike" kern="1200" cap="none" spc="0" normalizeH="0" baseline="0" noProof="0" dirty="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en-US" sz="1400" b="0" i="1" u="none" strike="noStrike" kern="1200" cap="none" spc="0" normalizeH="0" baseline="0" noProof="0" dirty="0">
                  <a:ln>
                    <a:noFill/>
                  </a:ln>
                  <a:solidFill>
                    <a:prstClr val="white"/>
                  </a:solidFill>
                  <a:effectLst/>
                  <a:uLnTx/>
                  <a:uFillTx/>
                  <a:latin typeface="Verdana"/>
                  <a:ea typeface="+mn-ea"/>
                  <a:cs typeface="Arial" charset="0"/>
                </a:rPr>
                <a:t>Legal and Consulting teams led by </a:t>
              </a: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T</a:t>
              </a:r>
              <a:r>
                <a:rPr kumimoji="0" lang="cs-CZ" sz="1400" b="0" i="1" u="none" strike="noStrike" kern="1200" cap="none" spc="0" normalizeH="0" baseline="0" noProof="0" dirty="0">
                  <a:ln>
                    <a:noFill/>
                  </a:ln>
                  <a:solidFill>
                    <a:prstClr val="white"/>
                  </a:solidFill>
                  <a:effectLst/>
                  <a:uLnTx/>
                  <a:uFillTx/>
                  <a:latin typeface="Verdana"/>
                  <a:ea typeface="+mn-ea"/>
                  <a:cs typeface="Arial" charset="0"/>
                </a:rPr>
                <a:t>. </a:t>
              </a:r>
              <a:r>
                <a:rPr kumimoji="0" lang="en-US" sz="1400" b="0" i="1" u="none" strike="noStrike" kern="1200" cap="none" spc="0" normalizeH="0" baseline="0" noProof="0" dirty="0" err="1">
                  <a:ln>
                    <a:noFill/>
                  </a:ln>
                  <a:solidFill>
                    <a:prstClr val="white"/>
                  </a:solidFill>
                  <a:effectLst/>
                  <a:uLnTx/>
                  <a:uFillTx/>
                  <a:latin typeface="Verdana"/>
                  <a:ea typeface="+mn-ea"/>
                  <a:cs typeface="Arial" charset="0"/>
                </a:rPr>
                <a:t>Babáček</a:t>
              </a:r>
              <a:r>
                <a:rPr kumimoji="0" lang="en-US" sz="1400" b="0" i="1" u="none" strike="noStrike" kern="1200" cap="none" spc="0" normalizeH="0" baseline="0" noProof="0" dirty="0">
                  <a:ln>
                    <a:noFill/>
                  </a:ln>
                  <a:solidFill>
                    <a:prstClr val="white"/>
                  </a:solidFill>
                  <a:effectLst/>
                  <a:uLnTx/>
                  <a:uFillTx/>
                  <a:latin typeface="Verdana"/>
                  <a:ea typeface="+mn-ea"/>
                  <a:cs typeface="Arial" charset="0"/>
                </a:rPr>
                <a:t> </a:t>
              </a:r>
            </a:p>
          </p:txBody>
        </p:sp>
        <p:grpSp>
          <p:nvGrpSpPr>
            <p:cNvPr id="58" name="Group 57"/>
            <p:cNvGrpSpPr/>
            <p:nvPr/>
          </p:nvGrpSpPr>
          <p:grpSpPr>
            <a:xfrm>
              <a:off x="3276022" y="5542665"/>
              <a:ext cx="869651" cy="869651"/>
              <a:chOff x="3276022" y="4486749"/>
              <a:chExt cx="869651" cy="869651"/>
            </a:xfrm>
          </p:grpSpPr>
          <p:sp>
            <p:nvSpPr>
              <p:cNvPr id="21" name="Oval 20"/>
              <p:cNvSpPr/>
              <p:nvPr/>
            </p:nvSpPr>
            <p:spPr bwMode="gray">
              <a:xfrm>
                <a:off x="3293513"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22" name="Group 681"/>
              <p:cNvGrpSpPr>
                <a:grpSpLocks noChangeAspect="1"/>
              </p:cNvGrpSpPr>
              <p:nvPr/>
            </p:nvGrpSpPr>
            <p:grpSpPr bwMode="auto">
              <a:xfrm>
                <a:off x="3276022" y="4486749"/>
                <a:ext cx="869651" cy="869651"/>
                <a:chOff x="6210" y="2696"/>
                <a:chExt cx="340" cy="340"/>
              </a:xfrm>
              <a:solidFill>
                <a:schemeClr val="accent2"/>
              </a:solidFill>
            </p:grpSpPr>
            <p:sp>
              <p:nvSpPr>
                <p:cNvPr id="23"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4"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5"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26"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grpSp>
      </p:grpSp>
      <p:pic>
        <p:nvPicPr>
          <p:cNvPr id="71" name="Picture 70"/>
          <p:cNvPicPr>
            <a:picLocks noChangeAspect="1"/>
          </p:cNvPicPr>
          <p:nvPr/>
        </p:nvPicPr>
        <p:blipFill rotWithShape="1">
          <a:blip r:embed="rId6">
            <a:extLst>
              <a:ext uri="{28A0092B-C50C-407E-A947-70E740481C1C}">
                <a14:useLocalDpi xmlns:a14="http://schemas.microsoft.com/office/drawing/2010/main" val="0"/>
              </a:ext>
            </a:extLst>
          </a:blip>
          <a:srcRect t="18683" r="19258"/>
          <a:stretch/>
        </p:blipFill>
        <p:spPr>
          <a:xfrm>
            <a:off x="10299084" y="-15240"/>
            <a:ext cx="1885296" cy="1888805"/>
          </a:xfrm>
          <a:prstGeom prst="rect">
            <a:avLst/>
          </a:prstGeom>
        </p:spPr>
      </p:pic>
      <p:grpSp>
        <p:nvGrpSpPr>
          <p:cNvPr id="44" name="Group 43"/>
          <p:cNvGrpSpPr/>
          <p:nvPr/>
        </p:nvGrpSpPr>
        <p:grpSpPr>
          <a:xfrm>
            <a:off x="1926009" y="2199444"/>
            <a:ext cx="3644022" cy="4229275"/>
            <a:chOff x="8019978" y="2183041"/>
            <a:chExt cx="3644022" cy="4229275"/>
          </a:xfrm>
        </p:grpSpPr>
        <p:sp>
          <p:nvSpPr>
            <p:cNvPr id="45" name="Rounded Rectangle 44"/>
            <p:cNvSpPr/>
            <p:nvPr/>
          </p:nvSpPr>
          <p:spPr bwMode="gray">
            <a:xfrm>
              <a:off x="8019978" y="2183041"/>
              <a:ext cx="3546629" cy="3889088"/>
            </a:xfrm>
            <a:prstGeom prst="roundRect">
              <a:avLst/>
            </a:prstGeom>
            <a:solidFill>
              <a:schemeClr val="bg2">
                <a:alpha val="10000"/>
              </a:schemeClr>
            </a:solidFill>
            <a:ln w="47625" algn="ctr">
              <a:solidFill>
                <a:schemeClr val="bg2"/>
              </a:solidFill>
              <a:miter lim="800000"/>
              <a:headEnd/>
              <a:tailEnd/>
            </a:ln>
          </p:spPr>
          <p:txBody>
            <a:bodyPr wrap="square" lIns="75260" tIns="75260" rIns="75260" bIns="75260" rtlCol="0" anchor="t"/>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t/>
              </a:r>
              <a:br>
                <a:rPr kumimoji="0" lang="cs-CZ" sz="2000" b="0" i="0" u="none" strike="noStrike" kern="1200" cap="none" spc="0" normalizeH="0" baseline="0" noProof="0" dirty="0" smtClean="0">
                  <a:ln>
                    <a:noFill/>
                  </a:ln>
                  <a:solidFill>
                    <a:prstClr val="white"/>
                  </a:solidFill>
                  <a:effectLst/>
                  <a:uLnTx/>
                  <a:uFillTx/>
                  <a:latin typeface="Verdana"/>
                  <a:ea typeface="+mn-ea"/>
                  <a:cs typeface="Arial" charset="0"/>
                </a:rPr>
              </a:br>
              <a:endParaRPr kumimoji="0" lang="en-US" sz="1355" b="0"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46" name="Rectangle 45"/>
            <p:cNvSpPr/>
            <p:nvPr/>
          </p:nvSpPr>
          <p:spPr>
            <a:xfrm>
              <a:off x="8019978" y="2484456"/>
              <a:ext cx="3546629" cy="923330"/>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6BC25"/>
                  </a:solidFill>
                  <a:effectLst/>
                  <a:uLnTx/>
                  <a:uFillTx/>
                  <a:latin typeface="Verdana"/>
                  <a:ea typeface="+mn-ea"/>
                  <a:cs typeface="+mn-cs"/>
                </a:rPr>
                <a:t>ELT Management Company </a:t>
              </a:r>
              <a:r>
                <a:rPr kumimoji="0" lang="cs-CZ" sz="2000" b="1" i="0" u="none" strike="noStrike" kern="1200" cap="none" spc="0" normalizeH="0" baseline="0" noProof="0" dirty="0" smtClean="0">
                  <a:ln>
                    <a:noFill/>
                  </a:ln>
                  <a:solidFill>
                    <a:srgbClr val="86BC25"/>
                  </a:solidFill>
                  <a:effectLst/>
                  <a:uLnTx/>
                  <a:uFillTx/>
                  <a:latin typeface="Verdana"/>
                  <a:ea typeface="+mn-ea"/>
                  <a:cs typeface="+mn-cs"/>
                </a:rPr>
                <a:t/>
              </a:r>
              <a:br>
                <a:rPr kumimoji="0" lang="cs-CZ" sz="2000" b="1" i="0" u="none" strike="noStrike" kern="1200" cap="none" spc="0" normalizeH="0" baseline="0" noProof="0" dirty="0" smtClean="0">
                  <a:ln>
                    <a:noFill/>
                  </a:ln>
                  <a:solidFill>
                    <a:srgbClr val="86BC25"/>
                  </a:solidFill>
                  <a:effectLst/>
                  <a:uLnTx/>
                  <a:uFillTx/>
                  <a:latin typeface="Verdana"/>
                  <a:ea typeface="+mn-ea"/>
                  <a:cs typeface="+mn-cs"/>
                </a:rPr>
              </a:br>
              <a:r>
                <a:rPr kumimoji="0" lang="en-US" sz="2000" b="1" i="0" u="none" strike="noStrike" kern="1200" cap="none" spc="0" normalizeH="0" baseline="0" noProof="0" dirty="0" smtClean="0">
                  <a:ln>
                    <a:noFill/>
                  </a:ln>
                  <a:solidFill>
                    <a:srgbClr val="86BC25"/>
                  </a:solidFill>
                  <a:effectLst/>
                  <a:uLnTx/>
                  <a:uFillTx/>
                  <a:latin typeface="Verdana"/>
                  <a:ea typeface="+mn-ea"/>
                  <a:cs typeface="+mn-cs"/>
                </a:rPr>
                <a:t>Czech </a:t>
              </a:r>
              <a:r>
                <a:rPr kumimoji="0" lang="en-US" sz="2000" b="1" i="0" u="none" strike="noStrike" kern="1200" cap="none" spc="0" normalizeH="0" baseline="0" noProof="0" dirty="0">
                  <a:ln>
                    <a:noFill/>
                  </a:ln>
                  <a:solidFill>
                    <a:srgbClr val="86BC25"/>
                  </a:solidFill>
                  <a:effectLst/>
                  <a:uLnTx/>
                  <a:uFillTx/>
                  <a:latin typeface="Verdana"/>
                  <a:ea typeface="+mn-ea"/>
                  <a:cs typeface="+mn-cs"/>
                </a:rPr>
                <a:t>Republic </a:t>
              </a:r>
              <a:r>
                <a:rPr kumimoji="0" lang="en-US" sz="2000" b="1" i="0" u="none" strike="noStrike" kern="1200" cap="none" spc="0" normalizeH="0" baseline="0" noProof="0" dirty="0" err="1">
                  <a:ln>
                    <a:noFill/>
                  </a:ln>
                  <a:solidFill>
                    <a:srgbClr val="86BC25"/>
                  </a:solidFill>
                  <a:effectLst/>
                  <a:uLnTx/>
                  <a:uFillTx/>
                  <a:latin typeface="Verdana"/>
                  <a:ea typeface="+mn-ea"/>
                  <a:cs typeface="+mn-cs"/>
                </a:rPr>
                <a:t>s.r.o</a:t>
              </a:r>
              <a:r>
                <a:rPr kumimoji="0" lang="en-US" sz="2000" b="1" i="0" u="none" strike="noStrike" kern="1200" cap="none" spc="0" normalizeH="0" baseline="0" noProof="0" dirty="0">
                  <a:ln>
                    <a:noFill/>
                  </a:ln>
                  <a:solidFill>
                    <a:srgbClr val="86BC25"/>
                  </a:solidFill>
                  <a:effectLst/>
                  <a:uLnTx/>
                  <a:uFillTx/>
                  <a:latin typeface="Verdana"/>
                  <a:ea typeface="+mn-ea"/>
                  <a:cs typeface="+mn-cs"/>
                </a:rPr>
                <a:t>. </a:t>
              </a:r>
            </a:p>
          </p:txBody>
        </p:sp>
        <p:sp>
          <p:nvSpPr>
            <p:cNvPr id="57" name="Rectangle 56"/>
            <p:cNvSpPr/>
            <p:nvPr/>
          </p:nvSpPr>
          <p:spPr>
            <a:xfrm>
              <a:off x="8625225" y="3547097"/>
              <a:ext cx="2336134" cy="390171"/>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en-US" sz="2000" b="1" i="0" u="none" strike="noStrike" kern="1200" cap="none" spc="0" normalizeH="0" baseline="0" noProof="0" dirty="0">
                  <a:ln>
                    <a:noFill/>
                  </a:ln>
                  <a:solidFill>
                    <a:prstClr val="white"/>
                  </a:solidFill>
                  <a:effectLst/>
                  <a:uLnTx/>
                  <a:uFillTx/>
                  <a:latin typeface="Verdana"/>
                  <a:ea typeface="+mn-ea"/>
                  <a:cs typeface="Arial" charset="0"/>
                </a:rPr>
                <a:t>EUR </a:t>
              </a:r>
              <a:r>
                <a:rPr kumimoji="0" lang="cs-CZ" sz="2000" b="1" i="0" u="none" strike="noStrike" kern="1200" cap="none" spc="0" normalizeH="0" baseline="0" noProof="0" dirty="0" smtClean="0">
                  <a:ln>
                    <a:noFill/>
                  </a:ln>
                  <a:solidFill>
                    <a:prstClr val="white"/>
                  </a:solidFill>
                  <a:effectLst/>
                  <a:uLnTx/>
                  <a:uFillTx/>
                  <a:latin typeface="Verdana"/>
                  <a:ea typeface="+mn-ea"/>
                  <a:cs typeface="Arial" charset="0"/>
                </a:rPr>
                <a:t>206,858 </a:t>
              </a:r>
              <a:endParaRPr kumimoji="0" lang="en-US" sz="2000" b="1" i="0" u="none" strike="noStrike" kern="1200" cap="none" spc="0" normalizeH="0" baseline="0" noProof="0" dirty="0">
                <a:ln>
                  <a:noFill/>
                </a:ln>
                <a:solidFill>
                  <a:prstClr val="white"/>
                </a:solidFill>
                <a:effectLst/>
                <a:uLnTx/>
                <a:uFillTx/>
                <a:latin typeface="Verdana"/>
                <a:ea typeface="+mn-ea"/>
                <a:cs typeface="Arial" charset="0"/>
              </a:endParaRPr>
            </a:p>
          </p:txBody>
        </p:sp>
        <p:sp>
          <p:nvSpPr>
            <p:cNvPr id="61" name="Rectangle 60"/>
            <p:cNvSpPr/>
            <p:nvPr/>
          </p:nvSpPr>
          <p:spPr>
            <a:xfrm>
              <a:off x="8325869" y="3982270"/>
              <a:ext cx="2934847" cy="1136337"/>
            </a:xfrm>
            <a:prstGeom prst="rect">
              <a:avLst/>
            </a:prstGeom>
          </p:spPr>
          <p:txBody>
            <a:bodyPr wrap="square">
              <a:spAutoFit/>
            </a:bodyPr>
            <a:lstStyle/>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cs-CZ" sz="1800" b="1" i="0" u="none" strike="noStrike" kern="1200" cap="none" spc="0" normalizeH="0" baseline="0" noProof="0" dirty="0" err="1" smtClean="0">
                  <a:ln>
                    <a:noFill/>
                  </a:ln>
                  <a:solidFill>
                    <a:srgbClr val="86BC25"/>
                  </a:solidFill>
                  <a:effectLst/>
                  <a:uLnTx/>
                  <a:uFillTx/>
                  <a:latin typeface="Verdana"/>
                  <a:ea typeface="+mn-ea"/>
                  <a:cs typeface="Arial" charset="0"/>
                </a:rPr>
                <a:t>Legal</a:t>
              </a:r>
              <a:r>
                <a:rPr kumimoji="0" lang="cs-CZ" sz="1800" b="1" i="0" u="none" strike="noStrike" kern="1200" cap="none" spc="0" normalizeH="0" baseline="0" noProof="0" dirty="0" smtClean="0">
                  <a:ln>
                    <a:noFill/>
                  </a:ln>
                  <a:solidFill>
                    <a:srgbClr val="86BC25"/>
                  </a:solidFill>
                  <a:effectLst/>
                  <a:uLnTx/>
                  <a:uFillTx/>
                  <a:latin typeface="Verdana"/>
                  <a:ea typeface="+mn-ea"/>
                  <a:cs typeface="Arial" charset="0"/>
                </a:rPr>
                <a:t> &amp; </a:t>
              </a:r>
              <a:r>
                <a:rPr kumimoji="0" lang="cs-CZ" sz="1800" b="1" i="0" u="none" strike="noStrike" kern="1200" cap="none" spc="0" normalizeH="0" baseline="0" noProof="0" dirty="0" err="1" smtClean="0">
                  <a:ln>
                    <a:noFill/>
                  </a:ln>
                  <a:solidFill>
                    <a:srgbClr val="86BC25"/>
                  </a:solidFill>
                  <a:effectLst/>
                  <a:uLnTx/>
                  <a:uFillTx/>
                  <a:latin typeface="Verdana"/>
                  <a:ea typeface="+mn-ea"/>
                  <a:cs typeface="Arial" charset="0"/>
                </a:rPr>
                <a:t>Consulting</a:t>
              </a:r>
              <a:endParaRPr kumimoji="0" lang="cs-CZ" sz="1800" b="1" i="0" u="none" strike="noStrike" kern="1200" cap="none" spc="0" normalizeH="0" baseline="0" noProof="0" dirty="0" smtClean="0">
                <a:ln>
                  <a:noFill/>
                </a:ln>
                <a:solidFill>
                  <a:srgbClr val="86BC25"/>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endParaRPr kumimoji="0" lang="cs-CZ" sz="1800" b="0" i="0" u="none" strike="noStrike" kern="1200" cap="none" spc="0" normalizeH="0" baseline="0" noProof="0" dirty="0">
                <a:ln>
                  <a:noFill/>
                </a:ln>
                <a:solidFill>
                  <a:prstClr val="white"/>
                </a:solidFill>
                <a:effectLst/>
                <a:uLnTx/>
                <a:uFillTx/>
                <a:latin typeface="Verdana"/>
                <a:ea typeface="+mn-ea"/>
                <a:cs typeface="Arial" charset="0"/>
              </a:endParaRPr>
            </a:p>
            <a:p>
              <a:pPr marL="0" marR="0" lvl="0" indent="0" algn="ctr" defTabSz="914400" rtl="0" eaLnBrk="1" fontAlgn="base" latinLnBrk="0" hangingPunct="1">
                <a:lnSpc>
                  <a:spcPct val="106000"/>
                </a:lnSpc>
                <a:spcBef>
                  <a:spcPct val="0"/>
                </a:spcBef>
                <a:spcAft>
                  <a:spcPct val="0"/>
                </a:spcAft>
                <a:buClrTx/>
                <a:buSzTx/>
                <a:buFont typeface="Wingdings 2" pitchFamily="18" charset="2"/>
                <a:buNone/>
                <a:tabLst/>
                <a:defRPr/>
              </a:pPr>
              <a:r>
                <a:rPr kumimoji="0" lang="en-US" sz="1400" b="0" i="1" u="none" strike="noStrike" kern="1200" cap="none" spc="0" normalizeH="0" baseline="0" noProof="0" dirty="0">
                  <a:ln>
                    <a:noFill/>
                  </a:ln>
                  <a:solidFill>
                    <a:prstClr val="white"/>
                  </a:solidFill>
                  <a:effectLst/>
                  <a:uLnTx/>
                  <a:uFillTx/>
                  <a:latin typeface="Verdana"/>
                  <a:ea typeface="+mn-ea"/>
                  <a:cs typeface="Arial" charset="0"/>
                </a:rPr>
                <a:t>Legal and Consulting teams led by </a:t>
              </a:r>
              <a:r>
                <a:rPr kumimoji="0" lang="cs-CZ" sz="1400" b="0" i="1" u="none" strike="noStrike" kern="1200" cap="none" spc="0" normalizeH="0" baseline="0" noProof="0" dirty="0" smtClean="0">
                  <a:ln>
                    <a:noFill/>
                  </a:ln>
                  <a:solidFill>
                    <a:prstClr val="white"/>
                  </a:solidFill>
                  <a:effectLst/>
                  <a:uLnTx/>
                  <a:uFillTx/>
                  <a:latin typeface="Verdana"/>
                  <a:ea typeface="+mn-ea"/>
                  <a:cs typeface="Arial" charset="0"/>
                </a:rPr>
                <a:t>T. </a:t>
              </a:r>
              <a:r>
                <a:rPr kumimoji="0" lang="en-US" sz="1400" b="0" i="1" u="none" strike="noStrike" kern="1200" cap="none" spc="0" normalizeH="0" baseline="0" noProof="0" dirty="0" err="1" smtClean="0">
                  <a:ln>
                    <a:noFill/>
                  </a:ln>
                  <a:solidFill>
                    <a:prstClr val="white"/>
                  </a:solidFill>
                  <a:effectLst/>
                  <a:uLnTx/>
                  <a:uFillTx/>
                  <a:latin typeface="Verdana"/>
                  <a:ea typeface="+mn-ea"/>
                  <a:cs typeface="Arial" charset="0"/>
                </a:rPr>
                <a:t>Babáček</a:t>
              </a:r>
              <a:r>
                <a:rPr kumimoji="0" lang="en-US" sz="1400" b="0" i="1" u="none" strike="noStrike" kern="1200" cap="none" spc="0" normalizeH="0" baseline="0" noProof="0" dirty="0" smtClean="0">
                  <a:ln>
                    <a:noFill/>
                  </a:ln>
                  <a:solidFill>
                    <a:prstClr val="white"/>
                  </a:solidFill>
                  <a:effectLst/>
                  <a:uLnTx/>
                  <a:uFillTx/>
                  <a:latin typeface="Verdana"/>
                  <a:ea typeface="+mn-ea"/>
                  <a:cs typeface="Arial" charset="0"/>
                </a:rPr>
                <a:t> </a:t>
              </a:r>
              <a:endParaRPr kumimoji="0" lang="en-US" sz="1400" b="0" i="1" u="none" strike="noStrike" kern="1200" cap="none" spc="0" normalizeH="0" baseline="0" noProof="0" dirty="0">
                <a:ln>
                  <a:noFill/>
                </a:ln>
                <a:solidFill>
                  <a:prstClr val="white"/>
                </a:solidFill>
                <a:effectLst/>
                <a:uLnTx/>
                <a:uFillTx/>
                <a:latin typeface="Verdana"/>
                <a:ea typeface="+mn-ea"/>
                <a:cs typeface="Arial" charset="0"/>
              </a:endParaRPr>
            </a:p>
          </p:txBody>
        </p:sp>
        <p:grpSp>
          <p:nvGrpSpPr>
            <p:cNvPr id="62" name="Group 61"/>
            <p:cNvGrpSpPr/>
            <p:nvPr/>
          </p:nvGrpSpPr>
          <p:grpSpPr>
            <a:xfrm>
              <a:off x="10794349" y="5542665"/>
              <a:ext cx="869651" cy="869651"/>
              <a:chOff x="10794349" y="4486749"/>
              <a:chExt cx="869651" cy="869651"/>
            </a:xfrm>
          </p:grpSpPr>
          <p:sp>
            <p:nvSpPr>
              <p:cNvPr id="63" name="Oval 62"/>
              <p:cNvSpPr/>
              <p:nvPr/>
            </p:nvSpPr>
            <p:spPr bwMode="gray">
              <a:xfrm>
                <a:off x="10811840" y="4504240"/>
                <a:ext cx="834668" cy="834668"/>
              </a:xfrm>
              <a:prstGeom prst="ellipse">
                <a:avLst/>
              </a:prstGeom>
              <a:solidFill>
                <a:schemeClr val="tx1"/>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cs-CZ" sz="1600" b="1" i="0" u="none" strike="noStrike" kern="1200" cap="none" spc="0" normalizeH="0" baseline="0" noProof="0" dirty="0" smtClean="0">
                  <a:ln>
                    <a:noFill/>
                  </a:ln>
                  <a:solidFill>
                    <a:prstClr val="white"/>
                  </a:solidFill>
                  <a:effectLst/>
                  <a:uLnTx/>
                  <a:uFillTx/>
                  <a:latin typeface="Verdana"/>
                  <a:ea typeface="+mn-ea"/>
                  <a:cs typeface="+mn-cs"/>
                </a:endParaRPr>
              </a:p>
            </p:txBody>
          </p:sp>
          <p:grpSp>
            <p:nvGrpSpPr>
              <p:cNvPr id="64" name="Group 681"/>
              <p:cNvGrpSpPr>
                <a:grpSpLocks noChangeAspect="1"/>
              </p:cNvGrpSpPr>
              <p:nvPr/>
            </p:nvGrpSpPr>
            <p:grpSpPr bwMode="auto">
              <a:xfrm>
                <a:off x="10794349" y="4486749"/>
                <a:ext cx="869651" cy="869651"/>
                <a:chOff x="6210" y="2696"/>
                <a:chExt cx="340" cy="340"/>
              </a:xfrm>
              <a:solidFill>
                <a:schemeClr val="accent2"/>
              </a:solidFill>
            </p:grpSpPr>
            <p:sp>
              <p:nvSpPr>
                <p:cNvPr id="65" name="Freeform 682"/>
                <p:cNvSpPr>
                  <a:spLocks/>
                </p:cNvSpPr>
                <p:nvPr/>
              </p:nvSpPr>
              <p:spPr bwMode="auto">
                <a:xfrm>
                  <a:off x="6351" y="2911"/>
                  <a:ext cx="57" cy="49"/>
                </a:xfrm>
                <a:custGeom>
                  <a:avLst/>
                  <a:gdLst>
                    <a:gd name="T0" fmla="*/ 51 w 85"/>
                    <a:gd name="T1" fmla="*/ 3 h 73"/>
                    <a:gd name="T2" fmla="*/ 43 w 85"/>
                    <a:gd name="T3" fmla="*/ 0 h 73"/>
                    <a:gd name="T4" fmla="*/ 34 w 85"/>
                    <a:gd name="T5" fmla="*/ 3 h 73"/>
                    <a:gd name="T6" fmla="*/ 16 w 85"/>
                    <a:gd name="T7" fmla="*/ 9 h 73"/>
                    <a:gd name="T8" fmla="*/ 11 w 85"/>
                    <a:gd name="T9" fmla="*/ 9 h 73"/>
                    <a:gd name="T10" fmla="*/ 0 w 85"/>
                    <a:gd name="T11" fmla="*/ 2 h 73"/>
                    <a:gd name="T12" fmla="*/ 0 w 85"/>
                    <a:gd name="T13" fmla="*/ 73 h 73"/>
                    <a:gd name="T14" fmla="*/ 37 w 85"/>
                    <a:gd name="T15" fmla="*/ 51 h 73"/>
                    <a:gd name="T16" fmla="*/ 48 w 85"/>
                    <a:gd name="T17" fmla="*/ 51 h 73"/>
                    <a:gd name="T18" fmla="*/ 85 w 85"/>
                    <a:gd name="T19" fmla="*/ 73 h 73"/>
                    <a:gd name="T20" fmla="*/ 85 w 85"/>
                    <a:gd name="T21" fmla="*/ 2 h 73"/>
                    <a:gd name="T22" fmla="*/ 75 w 85"/>
                    <a:gd name="T23" fmla="*/ 9 h 73"/>
                    <a:gd name="T24" fmla="*/ 51 w 85"/>
                    <a:gd name="T25" fmla="*/ 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73">
                      <a:moveTo>
                        <a:pt x="51" y="3"/>
                      </a:moveTo>
                      <a:cubicBezTo>
                        <a:pt x="49" y="2"/>
                        <a:pt x="44" y="0"/>
                        <a:pt x="43" y="0"/>
                      </a:cubicBezTo>
                      <a:cubicBezTo>
                        <a:pt x="41" y="0"/>
                        <a:pt x="37" y="2"/>
                        <a:pt x="34" y="3"/>
                      </a:cubicBezTo>
                      <a:cubicBezTo>
                        <a:pt x="29" y="6"/>
                        <a:pt x="23" y="9"/>
                        <a:pt x="16" y="9"/>
                      </a:cubicBezTo>
                      <a:cubicBezTo>
                        <a:pt x="14" y="9"/>
                        <a:pt x="12" y="9"/>
                        <a:pt x="11" y="9"/>
                      </a:cubicBezTo>
                      <a:cubicBezTo>
                        <a:pt x="6" y="7"/>
                        <a:pt x="3" y="5"/>
                        <a:pt x="0" y="2"/>
                      </a:cubicBezTo>
                      <a:cubicBezTo>
                        <a:pt x="0" y="73"/>
                        <a:pt x="0" y="73"/>
                        <a:pt x="0" y="73"/>
                      </a:cubicBezTo>
                      <a:cubicBezTo>
                        <a:pt x="37" y="51"/>
                        <a:pt x="37" y="51"/>
                        <a:pt x="37" y="51"/>
                      </a:cubicBezTo>
                      <a:cubicBezTo>
                        <a:pt x="41" y="49"/>
                        <a:pt x="45" y="49"/>
                        <a:pt x="48" y="51"/>
                      </a:cubicBezTo>
                      <a:cubicBezTo>
                        <a:pt x="85" y="73"/>
                        <a:pt x="85" y="73"/>
                        <a:pt x="85" y="73"/>
                      </a:cubicBezTo>
                      <a:cubicBezTo>
                        <a:pt x="85" y="2"/>
                        <a:pt x="85" y="2"/>
                        <a:pt x="85" y="2"/>
                      </a:cubicBezTo>
                      <a:cubicBezTo>
                        <a:pt x="82" y="5"/>
                        <a:pt x="79" y="7"/>
                        <a:pt x="75" y="9"/>
                      </a:cubicBezTo>
                      <a:cubicBezTo>
                        <a:pt x="66" y="11"/>
                        <a:pt x="58" y="7"/>
                        <a:pt x="51" y="3"/>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66" name="Freeform 683"/>
                <p:cNvSpPr>
                  <a:spLocks noEditPoints="1"/>
                </p:cNvSpPr>
                <p:nvPr/>
              </p:nvSpPr>
              <p:spPr bwMode="auto">
                <a:xfrm>
                  <a:off x="6314" y="2772"/>
                  <a:ext cx="132" cy="131"/>
                </a:xfrm>
                <a:custGeom>
                  <a:avLst/>
                  <a:gdLst>
                    <a:gd name="T0" fmla="*/ 188 w 198"/>
                    <a:gd name="T1" fmla="*/ 99 h 198"/>
                    <a:gd name="T2" fmla="*/ 194 w 198"/>
                    <a:gd name="T3" fmla="*/ 81 h 198"/>
                    <a:gd name="T4" fmla="*/ 198 w 198"/>
                    <a:gd name="T5" fmla="*/ 72 h 198"/>
                    <a:gd name="T6" fmla="*/ 190 w 198"/>
                    <a:gd name="T7" fmla="*/ 67 h 198"/>
                    <a:gd name="T8" fmla="*/ 176 w 198"/>
                    <a:gd name="T9" fmla="*/ 54 h 198"/>
                    <a:gd name="T10" fmla="*/ 172 w 198"/>
                    <a:gd name="T11" fmla="*/ 36 h 198"/>
                    <a:gd name="T12" fmla="*/ 171 w 198"/>
                    <a:gd name="T13" fmla="*/ 26 h 198"/>
                    <a:gd name="T14" fmla="*/ 162 w 198"/>
                    <a:gd name="T15" fmla="*/ 25 h 198"/>
                    <a:gd name="T16" fmla="*/ 143 w 198"/>
                    <a:gd name="T17" fmla="*/ 21 h 198"/>
                    <a:gd name="T18" fmla="*/ 131 w 198"/>
                    <a:gd name="T19" fmla="*/ 7 h 198"/>
                    <a:gd name="T20" fmla="*/ 125 w 198"/>
                    <a:gd name="T21" fmla="*/ 0 h 198"/>
                    <a:gd name="T22" fmla="*/ 117 w 198"/>
                    <a:gd name="T23" fmla="*/ 4 h 198"/>
                    <a:gd name="T24" fmla="*/ 99 w 198"/>
                    <a:gd name="T25" fmla="*/ 9 h 198"/>
                    <a:gd name="T26" fmla="*/ 80 w 198"/>
                    <a:gd name="T27" fmla="*/ 5 h 198"/>
                    <a:gd name="T28" fmla="*/ 72 w 198"/>
                    <a:gd name="T29" fmla="*/ 3 h 198"/>
                    <a:gd name="T30" fmla="*/ 72 w 198"/>
                    <a:gd name="T31" fmla="*/ 3 h 198"/>
                    <a:gd name="T32" fmla="*/ 67 w 198"/>
                    <a:gd name="T33" fmla="*/ 9 h 198"/>
                    <a:gd name="T34" fmla="*/ 54 w 198"/>
                    <a:gd name="T35" fmla="*/ 22 h 198"/>
                    <a:gd name="T36" fmla="*/ 35 w 198"/>
                    <a:gd name="T37" fmla="*/ 26 h 198"/>
                    <a:gd name="T38" fmla="*/ 26 w 198"/>
                    <a:gd name="T39" fmla="*/ 27 h 198"/>
                    <a:gd name="T40" fmla="*/ 25 w 198"/>
                    <a:gd name="T41" fmla="*/ 36 h 198"/>
                    <a:gd name="T42" fmla="*/ 21 w 198"/>
                    <a:gd name="T43" fmla="*/ 54 h 198"/>
                    <a:gd name="T44" fmla="*/ 7 w 198"/>
                    <a:gd name="T45" fmla="*/ 67 h 198"/>
                    <a:gd name="T46" fmla="*/ 0 w 198"/>
                    <a:gd name="T47" fmla="*/ 73 h 198"/>
                    <a:gd name="T48" fmla="*/ 3 w 198"/>
                    <a:gd name="T49" fmla="*/ 81 h 198"/>
                    <a:gd name="T50" fmla="*/ 9 w 198"/>
                    <a:gd name="T51" fmla="*/ 99 h 198"/>
                    <a:gd name="T52" fmla="*/ 3 w 198"/>
                    <a:gd name="T53" fmla="*/ 117 h 198"/>
                    <a:gd name="T54" fmla="*/ 0 w 198"/>
                    <a:gd name="T55" fmla="*/ 126 h 198"/>
                    <a:gd name="T56" fmla="*/ 7 w 198"/>
                    <a:gd name="T57" fmla="*/ 131 h 198"/>
                    <a:gd name="T58" fmla="*/ 21 w 198"/>
                    <a:gd name="T59" fmla="*/ 144 h 198"/>
                    <a:gd name="T60" fmla="*/ 25 w 198"/>
                    <a:gd name="T61" fmla="*/ 162 h 198"/>
                    <a:gd name="T62" fmla="*/ 26 w 198"/>
                    <a:gd name="T63" fmla="*/ 172 h 198"/>
                    <a:gd name="T64" fmla="*/ 35 w 198"/>
                    <a:gd name="T65" fmla="*/ 173 h 198"/>
                    <a:gd name="T66" fmla="*/ 54 w 198"/>
                    <a:gd name="T67" fmla="*/ 177 h 198"/>
                    <a:gd name="T68" fmla="*/ 67 w 198"/>
                    <a:gd name="T69" fmla="*/ 191 h 198"/>
                    <a:gd name="T70" fmla="*/ 72 w 198"/>
                    <a:gd name="T71" fmla="*/ 198 h 198"/>
                    <a:gd name="T72" fmla="*/ 80 w 198"/>
                    <a:gd name="T73" fmla="*/ 194 h 198"/>
                    <a:gd name="T74" fmla="*/ 99 w 198"/>
                    <a:gd name="T75" fmla="*/ 189 h 198"/>
                    <a:gd name="T76" fmla="*/ 117 w 198"/>
                    <a:gd name="T77" fmla="*/ 193 h 198"/>
                    <a:gd name="T78" fmla="*/ 125 w 198"/>
                    <a:gd name="T79" fmla="*/ 195 h 198"/>
                    <a:gd name="T80" fmla="*/ 125 w 198"/>
                    <a:gd name="T81" fmla="*/ 195 h 198"/>
                    <a:gd name="T82" fmla="*/ 131 w 198"/>
                    <a:gd name="T83" fmla="*/ 189 h 198"/>
                    <a:gd name="T84" fmla="*/ 143 w 198"/>
                    <a:gd name="T85" fmla="*/ 176 h 198"/>
                    <a:gd name="T86" fmla="*/ 162 w 198"/>
                    <a:gd name="T87" fmla="*/ 172 h 198"/>
                    <a:gd name="T88" fmla="*/ 171 w 198"/>
                    <a:gd name="T89" fmla="*/ 171 h 198"/>
                    <a:gd name="T90" fmla="*/ 172 w 198"/>
                    <a:gd name="T91" fmla="*/ 162 h 198"/>
                    <a:gd name="T92" fmla="*/ 176 w 198"/>
                    <a:gd name="T93" fmla="*/ 144 h 198"/>
                    <a:gd name="T94" fmla="*/ 190 w 198"/>
                    <a:gd name="T95" fmla="*/ 131 h 198"/>
                    <a:gd name="T96" fmla="*/ 198 w 198"/>
                    <a:gd name="T97" fmla="*/ 125 h 198"/>
                    <a:gd name="T98" fmla="*/ 194 w 198"/>
                    <a:gd name="T99" fmla="*/ 117 h 198"/>
                    <a:gd name="T100" fmla="*/ 188 w 198"/>
                    <a:gd name="T101" fmla="*/ 99 h 198"/>
                    <a:gd name="T102" fmla="*/ 99 w 198"/>
                    <a:gd name="T103" fmla="*/ 152 h 198"/>
                    <a:gd name="T104" fmla="*/ 45 w 198"/>
                    <a:gd name="T105" fmla="*/ 99 h 198"/>
                    <a:gd name="T106" fmla="*/ 99 w 198"/>
                    <a:gd name="T107" fmla="*/ 46 h 198"/>
                    <a:gd name="T108" fmla="*/ 152 w 198"/>
                    <a:gd name="T109" fmla="*/ 99 h 198"/>
                    <a:gd name="T110" fmla="*/ 99 w 198"/>
                    <a:gd name="T111" fmla="*/ 15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98">
                      <a:moveTo>
                        <a:pt x="188" y="99"/>
                      </a:moveTo>
                      <a:cubicBezTo>
                        <a:pt x="188" y="92"/>
                        <a:pt x="191" y="86"/>
                        <a:pt x="194" y="81"/>
                      </a:cubicBezTo>
                      <a:cubicBezTo>
                        <a:pt x="195" y="78"/>
                        <a:pt x="198" y="74"/>
                        <a:pt x="198" y="72"/>
                      </a:cubicBezTo>
                      <a:cubicBezTo>
                        <a:pt x="197" y="71"/>
                        <a:pt x="193" y="69"/>
                        <a:pt x="190" y="67"/>
                      </a:cubicBezTo>
                      <a:cubicBezTo>
                        <a:pt x="185" y="64"/>
                        <a:pt x="180" y="60"/>
                        <a:pt x="176" y="54"/>
                      </a:cubicBezTo>
                      <a:cubicBezTo>
                        <a:pt x="173" y="48"/>
                        <a:pt x="173" y="42"/>
                        <a:pt x="172" y="36"/>
                      </a:cubicBezTo>
                      <a:cubicBezTo>
                        <a:pt x="172" y="33"/>
                        <a:pt x="172" y="28"/>
                        <a:pt x="171" y="26"/>
                      </a:cubicBezTo>
                      <a:cubicBezTo>
                        <a:pt x="170" y="26"/>
                        <a:pt x="165" y="26"/>
                        <a:pt x="162" y="25"/>
                      </a:cubicBezTo>
                      <a:cubicBezTo>
                        <a:pt x="156" y="25"/>
                        <a:pt x="149" y="25"/>
                        <a:pt x="143" y="21"/>
                      </a:cubicBezTo>
                      <a:cubicBezTo>
                        <a:pt x="138" y="18"/>
                        <a:pt x="134" y="12"/>
                        <a:pt x="131" y="7"/>
                      </a:cubicBezTo>
                      <a:cubicBezTo>
                        <a:pt x="129" y="5"/>
                        <a:pt x="126" y="1"/>
                        <a:pt x="125" y="0"/>
                      </a:cubicBezTo>
                      <a:cubicBezTo>
                        <a:pt x="124" y="0"/>
                        <a:pt x="120" y="2"/>
                        <a:pt x="117" y="4"/>
                      </a:cubicBezTo>
                      <a:cubicBezTo>
                        <a:pt x="112" y="6"/>
                        <a:pt x="106" y="9"/>
                        <a:pt x="99" y="9"/>
                      </a:cubicBezTo>
                      <a:cubicBezTo>
                        <a:pt x="92" y="9"/>
                        <a:pt x="86" y="8"/>
                        <a:pt x="80" y="5"/>
                      </a:cubicBezTo>
                      <a:cubicBezTo>
                        <a:pt x="78" y="4"/>
                        <a:pt x="73" y="3"/>
                        <a:pt x="72" y="3"/>
                      </a:cubicBezTo>
                      <a:cubicBezTo>
                        <a:pt x="72" y="3"/>
                        <a:pt x="72" y="3"/>
                        <a:pt x="72" y="3"/>
                      </a:cubicBezTo>
                      <a:cubicBezTo>
                        <a:pt x="71" y="3"/>
                        <a:pt x="68" y="6"/>
                        <a:pt x="67" y="9"/>
                      </a:cubicBezTo>
                      <a:cubicBezTo>
                        <a:pt x="63" y="14"/>
                        <a:pt x="60" y="19"/>
                        <a:pt x="54" y="22"/>
                      </a:cubicBezTo>
                      <a:cubicBezTo>
                        <a:pt x="48" y="26"/>
                        <a:pt x="41" y="26"/>
                        <a:pt x="35" y="26"/>
                      </a:cubicBezTo>
                      <a:cubicBezTo>
                        <a:pt x="32" y="26"/>
                        <a:pt x="27" y="26"/>
                        <a:pt x="26" y="27"/>
                      </a:cubicBezTo>
                      <a:cubicBezTo>
                        <a:pt x="26" y="28"/>
                        <a:pt x="25" y="33"/>
                        <a:pt x="25" y="36"/>
                      </a:cubicBezTo>
                      <a:cubicBezTo>
                        <a:pt x="25" y="42"/>
                        <a:pt x="24" y="48"/>
                        <a:pt x="21" y="54"/>
                      </a:cubicBezTo>
                      <a:cubicBezTo>
                        <a:pt x="18" y="60"/>
                        <a:pt x="12" y="64"/>
                        <a:pt x="7" y="67"/>
                      </a:cubicBezTo>
                      <a:cubicBezTo>
                        <a:pt x="5" y="69"/>
                        <a:pt x="0" y="71"/>
                        <a:pt x="0" y="73"/>
                      </a:cubicBezTo>
                      <a:cubicBezTo>
                        <a:pt x="0" y="74"/>
                        <a:pt x="2" y="78"/>
                        <a:pt x="3" y="81"/>
                      </a:cubicBezTo>
                      <a:cubicBezTo>
                        <a:pt x="6" y="86"/>
                        <a:pt x="9" y="92"/>
                        <a:pt x="9" y="99"/>
                      </a:cubicBezTo>
                      <a:cubicBezTo>
                        <a:pt x="9" y="106"/>
                        <a:pt x="6" y="112"/>
                        <a:pt x="3" y="117"/>
                      </a:cubicBezTo>
                      <a:cubicBezTo>
                        <a:pt x="2" y="120"/>
                        <a:pt x="0" y="124"/>
                        <a:pt x="0" y="126"/>
                      </a:cubicBezTo>
                      <a:cubicBezTo>
                        <a:pt x="0" y="127"/>
                        <a:pt x="5" y="129"/>
                        <a:pt x="7" y="131"/>
                      </a:cubicBezTo>
                      <a:cubicBezTo>
                        <a:pt x="12" y="134"/>
                        <a:pt x="18" y="138"/>
                        <a:pt x="21" y="144"/>
                      </a:cubicBezTo>
                      <a:cubicBezTo>
                        <a:pt x="24" y="150"/>
                        <a:pt x="25" y="156"/>
                        <a:pt x="25" y="162"/>
                      </a:cubicBezTo>
                      <a:cubicBezTo>
                        <a:pt x="25" y="165"/>
                        <a:pt x="26" y="170"/>
                        <a:pt x="26" y="172"/>
                      </a:cubicBezTo>
                      <a:cubicBezTo>
                        <a:pt x="27" y="172"/>
                        <a:pt x="32" y="172"/>
                        <a:pt x="35" y="173"/>
                      </a:cubicBezTo>
                      <a:cubicBezTo>
                        <a:pt x="41" y="173"/>
                        <a:pt x="48" y="173"/>
                        <a:pt x="54" y="177"/>
                      </a:cubicBezTo>
                      <a:cubicBezTo>
                        <a:pt x="60" y="180"/>
                        <a:pt x="63" y="186"/>
                        <a:pt x="67" y="191"/>
                      </a:cubicBezTo>
                      <a:cubicBezTo>
                        <a:pt x="68" y="193"/>
                        <a:pt x="71" y="197"/>
                        <a:pt x="72" y="198"/>
                      </a:cubicBezTo>
                      <a:cubicBezTo>
                        <a:pt x="73" y="198"/>
                        <a:pt x="78" y="196"/>
                        <a:pt x="80" y="194"/>
                      </a:cubicBezTo>
                      <a:cubicBezTo>
                        <a:pt x="86" y="192"/>
                        <a:pt x="92" y="189"/>
                        <a:pt x="99" y="189"/>
                      </a:cubicBezTo>
                      <a:cubicBezTo>
                        <a:pt x="106" y="189"/>
                        <a:pt x="112" y="190"/>
                        <a:pt x="117" y="193"/>
                      </a:cubicBezTo>
                      <a:cubicBezTo>
                        <a:pt x="120" y="194"/>
                        <a:pt x="124" y="195"/>
                        <a:pt x="125" y="195"/>
                      </a:cubicBezTo>
                      <a:cubicBezTo>
                        <a:pt x="125" y="195"/>
                        <a:pt x="125" y="195"/>
                        <a:pt x="125" y="195"/>
                      </a:cubicBezTo>
                      <a:cubicBezTo>
                        <a:pt x="126" y="195"/>
                        <a:pt x="129" y="192"/>
                        <a:pt x="131" y="189"/>
                      </a:cubicBezTo>
                      <a:cubicBezTo>
                        <a:pt x="134" y="184"/>
                        <a:pt x="138" y="179"/>
                        <a:pt x="143" y="176"/>
                      </a:cubicBezTo>
                      <a:cubicBezTo>
                        <a:pt x="149" y="172"/>
                        <a:pt x="156" y="172"/>
                        <a:pt x="162" y="172"/>
                      </a:cubicBezTo>
                      <a:cubicBezTo>
                        <a:pt x="165" y="172"/>
                        <a:pt x="170" y="172"/>
                        <a:pt x="171" y="171"/>
                      </a:cubicBezTo>
                      <a:cubicBezTo>
                        <a:pt x="172" y="170"/>
                        <a:pt x="172" y="165"/>
                        <a:pt x="172" y="162"/>
                      </a:cubicBezTo>
                      <a:cubicBezTo>
                        <a:pt x="173" y="156"/>
                        <a:pt x="173" y="150"/>
                        <a:pt x="176" y="144"/>
                      </a:cubicBezTo>
                      <a:cubicBezTo>
                        <a:pt x="180" y="138"/>
                        <a:pt x="185" y="134"/>
                        <a:pt x="190" y="131"/>
                      </a:cubicBezTo>
                      <a:cubicBezTo>
                        <a:pt x="193" y="129"/>
                        <a:pt x="197" y="127"/>
                        <a:pt x="198" y="125"/>
                      </a:cubicBezTo>
                      <a:cubicBezTo>
                        <a:pt x="198" y="124"/>
                        <a:pt x="195" y="120"/>
                        <a:pt x="194" y="117"/>
                      </a:cubicBezTo>
                      <a:cubicBezTo>
                        <a:pt x="191" y="112"/>
                        <a:pt x="188" y="106"/>
                        <a:pt x="188" y="99"/>
                      </a:cubicBezTo>
                      <a:close/>
                      <a:moveTo>
                        <a:pt x="99" y="152"/>
                      </a:moveTo>
                      <a:cubicBezTo>
                        <a:pt x="69" y="152"/>
                        <a:pt x="45" y="128"/>
                        <a:pt x="45" y="99"/>
                      </a:cubicBezTo>
                      <a:cubicBezTo>
                        <a:pt x="45" y="70"/>
                        <a:pt x="69" y="46"/>
                        <a:pt x="99" y="46"/>
                      </a:cubicBezTo>
                      <a:cubicBezTo>
                        <a:pt x="128" y="46"/>
                        <a:pt x="152" y="70"/>
                        <a:pt x="152" y="99"/>
                      </a:cubicBezTo>
                      <a:cubicBezTo>
                        <a:pt x="152" y="128"/>
                        <a:pt x="128" y="152"/>
                        <a:pt x="99" y="152"/>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67" name="Oval 684"/>
                <p:cNvSpPr>
                  <a:spLocks noChangeArrowheads="1"/>
                </p:cNvSpPr>
                <p:nvPr/>
              </p:nvSpPr>
              <p:spPr bwMode="auto">
                <a:xfrm>
                  <a:off x="6359" y="2816"/>
                  <a:ext cx="42" cy="43"/>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sp>
              <p:nvSpPr>
                <p:cNvPr id="68" name="Freeform 685"/>
                <p:cNvSpPr>
                  <a:spLocks noEditPoints="1"/>
                </p:cNvSpPr>
                <p:nvPr/>
              </p:nvSpPr>
              <p:spPr bwMode="auto">
                <a:xfrm>
                  <a:off x="6210" y="2696"/>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375 w 512"/>
                    <a:gd name="T11" fmla="*/ 245 h 512"/>
                    <a:gd name="T12" fmla="*/ 359 w 512"/>
                    <a:gd name="T13" fmla="*/ 263 h 512"/>
                    <a:gd name="T14" fmla="*/ 352 w 512"/>
                    <a:gd name="T15" fmla="*/ 268 h 512"/>
                    <a:gd name="T16" fmla="*/ 351 w 512"/>
                    <a:gd name="T17" fmla="*/ 278 h 512"/>
                    <a:gd name="T18" fmla="*/ 343 w 512"/>
                    <a:gd name="T19" fmla="*/ 300 h 512"/>
                    <a:gd name="T20" fmla="*/ 320 w 512"/>
                    <a:gd name="T21" fmla="*/ 308 h 512"/>
                    <a:gd name="T22" fmla="*/ 320 w 512"/>
                    <a:gd name="T23" fmla="*/ 308 h 512"/>
                    <a:gd name="T24" fmla="*/ 320 w 512"/>
                    <a:gd name="T25" fmla="*/ 416 h 512"/>
                    <a:gd name="T26" fmla="*/ 314 w 512"/>
                    <a:gd name="T27" fmla="*/ 425 h 512"/>
                    <a:gd name="T28" fmla="*/ 309 w 512"/>
                    <a:gd name="T29" fmla="*/ 426 h 512"/>
                    <a:gd name="T30" fmla="*/ 304 w 512"/>
                    <a:gd name="T31" fmla="*/ 425 h 512"/>
                    <a:gd name="T32" fmla="*/ 256 w 512"/>
                    <a:gd name="T33" fmla="*/ 396 h 512"/>
                    <a:gd name="T34" fmla="*/ 208 w 512"/>
                    <a:gd name="T35" fmla="*/ 425 h 512"/>
                    <a:gd name="T36" fmla="*/ 197 w 512"/>
                    <a:gd name="T37" fmla="*/ 425 h 512"/>
                    <a:gd name="T38" fmla="*/ 192 w 512"/>
                    <a:gd name="T39" fmla="*/ 416 h 512"/>
                    <a:gd name="T40" fmla="*/ 192 w 512"/>
                    <a:gd name="T41" fmla="*/ 308 h 512"/>
                    <a:gd name="T42" fmla="*/ 191 w 512"/>
                    <a:gd name="T43" fmla="*/ 308 h 512"/>
                    <a:gd name="T44" fmla="*/ 168 w 512"/>
                    <a:gd name="T45" fmla="*/ 300 h 512"/>
                    <a:gd name="T46" fmla="*/ 161 w 512"/>
                    <a:gd name="T47" fmla="*/ 278 h 512"/>
                    <a:gd name="T48" fmla="*/ 160 w 512"/>
                    <a:gd name="T49" fmla="*/ 268 h 512"/>
                    <a:gd name="T50" fmla="*/ 152 w 512"/>
                    <a:gd name="T51" fmla="*/ 263 h 512"/>
                    <a:gd name="T52" fmla="*/ 136 w 512"/>
                    <a:gd name="T53" fmla="*/ 245 h 512"/>
                    <a:gd name="T54" fmla="*/ 141 w 512"/>
                    <a:gd name="T55" fmla="*/ 222 h 512"/>
                    <a:gd name="T56" fmla="*/ 145 w 512"/>
                    <a:gd name="T57" fmla="*/ 213 h 512"/>
                    <a:gd name="T58" fmla="*/ 141 w 512"/>
                    <a:gd name="T59" fmla="*/ 204 h 512"/>
                    <a:gd name="T60" fmla="*/ 136 w 512"/>
                    <a:gd name="T61" fmla="*/ 181 h 512"/>
                    <a:gd name="T62" fmla="*/ 152 w 512"/>
                    <a:gd name="T63" fmla="*/ 163 h 512"/>
                    <a:gd name="T64" fmla="*/ 160 w 512"/>
                    <a:gd name="T65" fmla="*/ 158 h 512"/>
                    <a:gd name="T66" fmla="*/ 161 w 512"/>
                    <a:gd name="T67" fmla="*/ 148 h 512"/>
                    <a:gd name="T68" fmla="*/ 168 w 512"/>
                    <a:gd name="T69" fmla="*/ 126 h 512"/>
                    <a:gd name="T70" fmla="*/ 191 w 512"/>
                    <a:gd name="T71" fmla="*/ 118 h 512"/>
                    <a:gd name="T72" fmla="*/ 200 w 512"/>
                    <a:gd name="T73" fmla="*/ 117 h 512"/>
                    <a:gd name="T74" fmla="*/ 206 w 512"/>
                    <a:gd name="T75" fmla="*/ 110 h 512"/>
                    <a:gd name="T76" fmla="*/ 224 w 512"/>
                    <a:gd name="T77" fmla="*/ 93 h 512"/>
                    <a:gd name="T78" fmla="*/ 247 w 512"/>
                    <a:gd name="T79" fmla="*/ 99 h 512"/>
                    <a:gd name="T80" fmla="*/ 256 w 512"/>
                    <a:gd name="T81" fmla="*/ 102 h 512"/>
                    <a:gd name="T82" fmla="*/ 264 w 512"/>
                    <a:gd name="T83" fmla="*/ 99 h 512"/>
                    <a:gd name="T84" fmla="*/ 288 w 512"/>
                    <a:gd name="T85" fmla="*/ 93 h 512"/>
                    <a:gd name="T86" fmla="*/ 306 w 512"/>
                    <a:gd name="T87" fmla="*/ 110 h 512"/>
                    <a:gd name="T88" fmla="*/ 311 w 512"/>
                    <a:gd name="T89" fmla="*/ 117 h 512"/>
                    <a:gd name="T90" fmla="*/ 320 w 512"/>
                    <a:gd name="T91" fmla="*/ 118 h 512"/>
                    <a:gd name="T92" fmla="*/ 343 w 512"/>
                    <a:gd name="T93" fmla="*/ 126 h 512"/>
                    <a:gd name="T94" fmla="*/ 351 w 512"/>
                    <a:gd name="T95" fmla="*/ 148 h 512"/>
                    <a:gd name="T96" fmla="*/ 352 w 512"/>
                    <a:gd name="T97" fmla="*/ 158 h 512"/>
                    <a:gd name="T98" fmla="*/ 359 w 512"/>
                    <a:gd name="T99" fmla="*/ 163 h 512"/>
                    <a:gd name="T100" fmla="*/ 375 w 512"/>
                    <a:gd name="T101" fmla="*/ 181 h 512"/>
                    <a:gd name="T102" fmla="*/ 370 w 512"/>
                    <a:gd name="T103" fmla="*/ 204 h 512"/>
                    <a:gd name="T104" fmla="*/ 367 w 512"/>
                    <a:gd name="T105" fmla="*/ 213 h 512"/>
                    <a:gd name="T106" fmla="*/ 370 w 512"/>
                    <a:gd name="T107" fmla="*/ 222 h 512"/>
                    <a:gd name="T108" fmla="*/ 375 w 512"/>
                    <a:gd name="T109" fmla="*/ 24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375" y="245"/>
                      </a:moveTo>
                      <a:cubicBezTo>
                        <a:pt x="373" y="254"/>
                        <a:pt x="365" y="259"/>
                        <a:pt x="359" y="263"/>
                      </a:cubicBezTo>
                      <a:cubicBezTo>
                        <a:pt x="356" y="265"/>
                        <a:pt x="353" y="267"/>
                        <a:pt x="352" y="268"/>
                      </a:cubicBezTo>
                      <a:cubicBezTo>
                        <a:pt x="351" y="270"/>
                        <a:pt x="351" y="274"/>
                        <a:pt x="351" y="278"/>
                      </a:cubicBezTo>
                      <a:cubicBezTo>
                        <a:pt x="350" y="285"/>
                        <a:pt x="350" y="294"/>
                        <a:pt x="343" y="300"/>
                      </a:cubicBezTo>
                      <a:cubicBezTo>
                        <a:pt x="337" y="307"/>
                        <a:pt x="328" y="307"/>
                        <a:pt x="320" y="308"/>
                      </a:cubicBezTo>
                      <a:cubicBezTo>
                        <a:pt x="320" y="308"/>
                        <a:pt x="320" y="308"/>
                        <a:pt x="320" y="308"/>
                      </a:cubicBezTo>
                      <a:cubicBezTo>
                        <a:pt x="320" y="416"/>
                        <a:pt x="320" y="416"/>
                        <a:pt x="320" y="416"/>
                      </a:cubicBezTo>
                      <a:cubicBezTo>
                        <a:pt x="320" y="420"/>
                        <a:pt x="318" y="423"/>
                        <a:pt x="314" y="425"/>
                      </a:cubicBezTo>
                      <a:cubicBezTo>
                        <a:pt x="313" y="426"/>
                        <a:pt x="311" y="426"/>
                        <a:pt x="309" y="426"/>
                      </a:cubicBezTo>
                      <a:cubicBezTo>
                        <a:pt x="307" y="426"/>
                        <a:pt x="305" y="426"/>
                        <a:pt x="304" y="425"/>
                      </a:cubicBezTo>
                      <a:cubicBezTo>
                        <a:pt x="256" y="396"/>
                        <a:pt x="256" y="396"/>
                        <a:pt x="256" y="396"/>
                      </a:cubicBezTo>
                      <a:cubicBezTo>
                        <a:pt x="208" y="425"/>
                        <a:pt x="208" y="425"/>
                        <a:pt x="208" y="425"/>
                      </a:cubicBezTo>
                      <a:cubicBezTo>
                        <a:pt x="205" y="427"/>
                        <a:pt x="200" y="427"/>
                        <a:pt x="197" y="425"/>
                      </a:cubicBezTo>
                      <a:cubicBezTo>
                        <a:pt x="194" y="423"/>
                        <a:pt x="192" y="420"/>
                        <a:pt x="192" y="416"/>
                      </a:cubicBezTo>
                      <a:cubicBezTo>
                        <a:pt x="192" y="308"/>
                        <a:pt x="192" y="308"/>
                        <a:pt x="192" y="308"/>
                      </a:cubicBezTo>
                      <a:cubicBezTo>
                        <a:pt x="191" y="308"/>
                        <a:pt x="191" y="308"/>
                        <a:pt x="191" y="308"/>
                      </a:cubicBezTo>
                      <a:cubicBezTo>
                        <a:pt x="184" y="307"/>
                        <a:pt x="175" y="307"/>
                        <a:pt x="168" y="300"/>
                      </a:cubicBezTo>
                      <a:cubicBezTo>
                        <a:pt x="162" y="294"/>
                        <a:pt x="161" y="285"/>
                        <a:pt x="161" y="278"/>
                      </a:cubicBezTo>
                      <a:cubicBezTo>
                        <a:pt x="161" y="274"/>
                        <a:pt x="160" y="270"/>
                        <a:pt x="160" y="268"/>
                      </a:cubicBezTo>
                      <a:cubicBezTo>
                        <a:pt x="159" y="267"/>
                        <a:pt x="155" y="265"/>
                        <a:pt x="152" y="263"/>
                      </a:cubicBezTo>
                      <a:cubicBezTo>
                        <a:pt x="146" y="259"/>
                        <a:pt x="139" y="254"/>
                        <a:pt x="136" y="245"/>
                      </a:cubicBezTo>
                      <a:cubicBezTo>
                        <a:pt x="134" y="236"/>
                        <a:pt x="138" y="228"/>
                        <a:pt x="141" y="222"/>
                      </a:cubicBezTo>
                      <a:cubicBezTo>
                        <a:pt x="143" y="219"/>
                        <a:pt x="145" y="215"/>
                        <a:pt x="145" y="213"/>
                      </a:cubicBezTo>
                      <a:cubicBezTo>
                        <a:pt x="145" y="211"/>
                        <a:pt x="143" y="207"/>
                        <a:pt x="141" y="204"/>
                      </a:cubicBezTo>
                      <a:cubicBezTo>
                        <a:pt x="138" y="198"/>
                        <a:pt x="134" y="190"/>
                        <a:pt x="136" y="181"/>
                      </a:cubicBezTo>
                      <a:cubicBezTo>
                        <a:pt x="139" y="172"/>
                        <a:pt x="146" y="167"/>
                        <a:pt x="152" y="163"/>
                      </a:cubicBezTo>
                      <a:cubicBezTo>
                        <a:pt x="155" y="161"/>
                        <a:pt x="159" y="159"/>
                        <a:pt x="160" y="158"/>
                      </a:cubicBezTo>
                      <a:cubicBezTo>
                        <a:pt x="160" y="156"/>
                        <a:pt x="161" y="152"/>
                        <a:pt x="161" y="148"/>
                      </a:cubicBezTo>
                      <a:cubicBezTo>
                        <a:pt x="161" y="141"/>
                        <a:pt x="162" y="132"/>
                        <a:pt x="168" y="126"/>
                      </a:cubicBezTo>
                      <a:cubicBezTo>
                        <a:pt x="175" y="119"/>
                        <a:pt x="184" y="119"/>
                        <a:pt x="191" y="118"/>
                      </a:cubicBezTo>
                      <a:cubicBezTo>
                        <a:pt x="194" y="118"/>
                        <a:pt x="199" y="118"/>
                        <a:pt x="200" y="117"/>
                      </a:cubicBezTo>
                      <a:cubicBezTo>
                        <a:pt x="202" y="116"/>
                        <a:pt x="204" y="112"/>
                        <a:pt x="206" y="110"/>
                      </a:cubicBezTo>
                      <a:cubicBezTo>
                        <a:pt x="210" y="104"/>
                        <a:pt x="215" y="96"/>
                        <a:pt x="224" y="93"/>
                      </a:cubicBezTo>
                      <a:cubicBezTo>
                        <a:pt x="232" y="91"/>
                        <a:pt x="240" y="95"/>
                        <a:pt x="247" y="99"/>
                      </a:cubicBezTo>
                      <a:cubicBezTo>
                        <a:pt x="250" y="100"/>
                        <a:pt x="254" y="102"/>
                        <a:pt x="256" y="102"/>
                      </a:cubicBezTo>
                      <a:cubicBezTo>
                        <a:pt x="257" y="102"/>
                        <a:pt x="262" y="100"/>
                        <a:pt x="264" y="99"/>
                      </a:cubicBezTo>
                      <a:cubicBezTo>
                        <a:pt x="271" y="95"/>
                        <a:pt x="279" y="91"/>
                        <a:pt x="288" y="93"/>
                      </a:cubicBezTo>
                      <a:cubicBezTo>
                        <a:pt x="297" y="96"/>
                        <a:pt x="302" y="104"/>
                        <a:pt x="306" y="110"/>
                      </a:cubicBezTo>
                      <a:cubicBezTo>
                        <a:pt x="307" y="112"/>
                        <a:pt x="310" y="116"/>
                        <a:pt x="311" y="117"/>
                      </a:cubicBezTo>
                      <a:cubicBezTo>
                        <a:pt x="313" y="118"/>
                        <a:pt x="317" y="118"/>
                        <a:pt x="320" y="118"/>
                      </a:cubicBezTo>
                      <a:cubicBezTo>
                        <a:pt x="328" y="119"/>
                        <a:pt x="337" y="119"/>
                        <a:pt x="343" y="126"/>
                      </a:cubicBezTo>
                      <a:cubicBezTo>
                        <a:pt x="350" y="132"/>
                        <a:pt x="350" y="141"/>
                        <a:pt x="351" y="148"/>
                      </a:cubicBezTo>
                      <a:cubicBezTo>
                        <a:pt x="351" y="152"/>
                        <a:pt x="351" y="156"/>
                        <a:pt x="352" y="158"/>
                      </a:cubicBezTo>
                      <a:cubicBezTo>
                        <a:pt x="353" y="159"/>
                        <a:pt x="356" y="161"/>
                        <a:pt x="359" y="163"/>
                      </a:cubicBezTo>
                      <a:cubicBezTo>
                        <a:pt x="365" y="167"/>
                        <a:pt x="373" y="172"/>
                        <a:pt x="375" y="181"/>
                      </a:cubicBezTo>
                      <a:cubicBezTo>
                        <a:pt x="378" y="190"/>
                        <a:pt x="373" y="198"/>
                        <a:pt x="370" y="204"/>
                      </a:cubicBezTo>
                      <a:cubicBezTo>
                        <a:pt x="369" y="207"/>
                        <a:pt x="367" y="211"/>
                        <a:pt x="367" y="213"/>
                      </a:cubicBezTo>
                      <a:cubicBezTo>
                        <a:pt x="367" y="215"/>
                        <a:pt x="369" y="219"/>
                        <a:pt x="370" y="222"/>
                      </a:cubicBezTo>
                      <a:cubicBezTo>
                        <a:pt x="373" y="228"/>
                        <a:pt x="378" y="236"/>
                        <a:pt x="375" y="245"/>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grpSp>
        </p:grpSp>
      </p:grpSp>
    </p:spTree>
    <p:extLst>
      <p:ext uri="{BB962C8B-B14F-4D97-AF65-F5344CB8AC3E}">
        <p14:creationId xmlns:p14="http://schemas.microsoft.com/office/powerpoint/2010/main" val="5966680"/>
      </p:ext>
    </p:extLst>
  </p:cSld>
  <p:clrMapOvr>
    <a:masterClrMapping/>
  </p:clrMapOvr>
  <p:transition spd="slow" advClick="0" advTm="14000">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smtClean="0">
                <a:solidFill>
                  <a:schemeClr val="accent6">
                    <a:lumMod val="60000"/>
                    <a:lumOff val="40000"/>
                  </a:schemeClr>
                </a:solidFill>
              </a:rPr>
              <a:t>We are looking for a Deloitte Private project coordinator</a:t>
            </a:r>
            <a:endParaRPr lang="cs-CZ" dirty="0">
              <a:solidFill>
                <a:schemeClr val="accent6">
                  <a:lumMod val="60000"/>
                  <a:lumOff val="40000"/>
                </a:schemeClr>
              </a:solidFill>
            </a:endParaRPr>
          </a:p>
        </p:txBody>
      </p:sp>
      <p:sp>
        <p:nvSpPr>
          <p:cNvPr id="3" name="Title 2"/>
          <p:cNvSpPr>
            <a:spLocks noGrp="1"/>
          </p:cNvSpPr>
          <p:nvPr>
            <p:ph type="title"/>
          </p:nvPr>
        </p:nvSpPr>
        <p:spPr/>
        <p:txBody>
          <a:bodyPr/>
          <a:lstStyle/>
          <a:p>
            <a:r>
              <a:rPr lang="en-GB" dirty="0" smtClean="0"/>
              <a:t>Work opportunity for Senior Consultants</a:t>
            </a:r>
            <a:r>
              <a:rPr lang="cs-CZ" dirty="0" smtClean="0"/>
              <a:t/>
            </a:r>
            <a:br>
              <a:rPr lang="cs-CZ" dirty="0" smtClean="0"/>
            </a:br>
            <a:endParaRPr lang="cs-CZ" dirty="0"/>
          </a:p>
        </p:txBody>
      </p:sp>
      <p:sp>
        <p:nvSpPr>
          <p:cNvPr id="4" name="Content Placeholder 3"/>
          <p:cNvSpPr>
            <a:spLocks noGrp="1"/>
          </p:cNvSpPr>
          <p:nvPr>
            <p:ph idx="1"/>
          </p:nvPr>
        </p:nvSpPr>
        <p:spPr/>
        <p:txBody>
          <a:bodyPr/>
          <a:lstStyle/>
          <a:p>
            <a:pPr>
              <a:spcAft>
                <a:spcPts val="1200"/>
              </a:spcAft>
            </a:pPr>
            <a:r>
              <a:rPr lang="en-GB" sz="2000" i="1" dirty="0" smtClean="0">
                <a:solidFill>
                  <a:schemeClr val="accent1"/>
                </a:solidFill>
              </a:rPr>
              <a:t>Currently as a 60% part-time position</a:t>
            </a:r>
            <a:r>
              <a:rPr lang="en-GB" sz="1600" dirty="0" smtClean="0"/>
              <a:t>, full-time going forward</a:t>
            </a:r>
            <a:endParaRPr lang="cs-CZ" sz="1600" dirty="0" smtClean="0"/>
          </a:p>
          <a:p>
            <a:pPr>
              <a:spcAft>
                <a:spcPts val="1200"/>
              </a:spcAft>
            </a:pPr>
            <a:r>
              <a:rPr lang="en-GB" sz="1600" dirty="0" smtClean="0"/>
              <a:t>Join us in supporting family and private clients by becoming a coordinator </a:t>
            </a:r>
            <a:r>
              <a:rPr lang="cs-CZ" sz="1600" dirty="0" smtClean="0"/>
              <a:t/>
            </a:r>
            <a:br>
              <a:rPr lang="cs-CZ" sz="1600" dirty="0" smtClean="0"/>
            </a:br>
            <a:r>
              <a:rPr lang="en-GB" sz="1600" dirty="0" smtClean="0"/>
              <a:t>of a key initiative</a:t>
            </a:r>
            <a:endParaRPr lang="cs-CZ" sz="1600" dirty="0" smtClean="0"/>
          </a:p>
          <a:p>
            <a:pPr>
              <a:spcAft>
                <a:spcPts val="1200"/>
              </a:spcAft>
            </a:pPr>
            <a:r>
              <a:rPr lang="en-GB" sz="2000" i="1" dirty="0" smtClean="0">
                <a:solidFill>
                  <a:schemeClr val="accent3"/>
                </a:solidFill>
              </a:rPr>
              <a:t>What will be your tasks?</a:t>
            </a:r>
            <a:endParaRPr lang="cs-CZ" sz="2000" i="1" dirty="0" smtClean="0">
              <a:solidFill>
                <a:schemeClr val="accent3"/>
              </a:solidFill>
            </a:endParaRPr>
          </a:p>
          <a:p>
            <a:pPr lvl="1">
              <a:spcAft>
                <a:spcPts val="0"/>
              </a:spcAft>
            </a:pPr>
            <a:r>
              <a:rPr lang="en-GB" sz="1600" dirty="0" smtClean="0"/>
              <a:t>Setting up the process with the management team, coordinating </a:t>
            </a:r>
            <a:r>
              <a:rPr lang="cs-CZ" sz="1600" dirty="0" smtClean="0"/>
              <a:t/>
            </a:r>
            <a:br>
              <a:rPr lang="cs-CZ" sz="1600" dirty="0" smtClean="0"/>
            </a:br>
            <a:r>
              <a:rPr lang="en-GB" sz="1600" dirty="0" smtClean="0"/>
              <a:t>the whole project</a:t>
            </a:r>
            <a:endParaRPr lang="cs-CZ" sz="1600" dirty="0" smtClean="0"/>
          </a:p>
          <a:p>
            <a:pPr lvl="1">
              <a:spcAft>
                <a:spcPts val="0"/>
              </a:spcAft>
            </a:pPr>
            <a:r>
              <a:rPr lang="en-GB" sz="1600" dirty="0" smtClean="0"/>
              <a:t>Overseeing Key Account Managers for our Deloitte Private clients</a:t>
            </a:r>
            <a:endParaRPr lang="cs-CZ" sz="1600" dirty="0" smtClean="0"/>
          </a:p>
          <a:p>
            <a:pPr lvl="1">
              <a:spcAft>
                <a:spcPts val="0"/>
              </a:spcAft>
            </a:pPr>
            <a:r>
              <a:rPr lang="en-GB" sz="1600" dirty="0" smtClean="0"/>
              <a:t>Working with different internal systems, e.g. O2E</a:t>
            </a:r>
            <a:endParaRPr lang="cs-CZ" sz="1600" dirty="0" smtClean="0"/>
          </a:p>
          <a:p>
            <a:pPr lvl="1">
              <a:spcAft>
                <a:spcPts val="1200"/>
              </a:spcAft>
            </a:pPr>
            <a:r>
              <a:rPr lang="en-GB" sz="1600" dirty="0" smtClean="0"/>
              <a:t>Communicating and working closely with partners across Deloitte</a:t>
            </a:r>
            <a:endParaRPr lang="cs-CZ" sz="1600" dirty="0" smtClean="0"/>
          </a:p>
          <a:p>
            <a:pPr>
              <a:spcAft>
                <a:spcPts val="1200"/>
              </a:spcAft>
            </a:pPr>
            <a:r>
              <a:rPr lang="en-GB" sz="2000" i="1" dirty="0" smtClean="0">
                <a:solidFill>
                  <a:schemeClr val="accent3"/>
                </a:solidFill>
              </a:rPr>
              <a:t>What will you not do without?</a:t>
            </a:r>
            <a:endParaRPr lang="cs-CZ" sz="2000" i="1" dirty="0" smtClean="0">
              <a:solidFill>
                <a:schemeClr val="accent3"/>
              </a:solidFill>
            </a:endParaRPr>
          </a:p>
          <a:p>
            <a:pPr>
              <a:spcAft>
                <a:spcPts val="1200"/>
              </a:spcAft>
            </a:pPr>
            <a:r>
              <a:rPr lang="en-GB" sz="1600" dirty="0" smtClean="0"/>
              <a:t>A very good grasp of English – experience in project management – </a:t>
            </a:r>
            <a:r>
              <a:rPr lang="cs-CZ" sz="1600" dirty="0" smtClean="0"/>
              <a:t/>
            </a:r>
            <a:br>
              <a:rPr lang="cs-CZ" sz="1600" dirty="0" smtClean="0"/>
            </a:br>
            <a:r>
              <a:rPr lang="en-GB" sz="1600" dirty="0" smtClean="0"/>
              <a:t>knowledge of Deloitte’s environment – assertiveness – proactive approach </a:t>
            </a:r>
            <a:endParaRPr lang="cs-CZ" sz="1600" dirty="0" smtClean="0"/>
          </a:p>
          <a:p>
            <a:pPr>
              <a:spcAft>
                <a:spcPts val="1200"/>
              </a:spcAft>
            </a:pPr>
            <a:endParaRPr lang="cs-CZ" sz="1600" dirty="0"/>
          </a:p>
        </p:txBody>
      </p:sp>
      <p:sp>
        <p:nvSpPr>
          <p:cNvPr id="8" name="Rectangle 7"/>
          <p:cNvSpPr/>
          <p:nvPr/>
        </p:nvSpPr>
        <p:spPr>
          <a:xfrm>
            <a:off x="817214" y="6298700"/>
            <a:ext cx="10464868"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Verdana"/>
                <a:ea typeface="+mn-ea"/>
                <a:cs typeface="+mn-cs"/>
              </a:rPr>
              <a:t>For more information contact </a:t>
            </a:r>
            <a:r>
              <a:rPr kumimoji="0" lang="en-US" sz="2000" b="0" i="1" u="none" strike="noStrike" kern="1200" cap="none" spc="0" normalizeH="0" baseline="0" noProof="0" dirty="0">
                <a:ln>
                  <a:noFill/>
                </a:ln>
                <a:solidFill>
                  <a:srgbClr val="62B5E5"/>
                </a:solidFill>
                <a:effectLst/>
                <a:uLnTx/>
                <a:uFillTx/>
                <a:latin typeface="Verdana"/>
                <a:ea typeface="+mn-ea"/>
                <a:cs typeface="+mn-cs"/>
              </a:rPr>
              <a:t>vmuckova@deloittece.com</a:t>
            </a:r>
          </a:p>
        </p:txBody>
      </p:sp>
      <p:sp>
        <p:nvSpPr>
          <p:cNvPr id="9" name="Freeform 430"/>
          <p:cNvSpPr>
            <a:spLocks noChangeAspect="1" noEditPoints="1"/>
          </p:cNvSpPr>
          <p:nvPr/>
        </p:nvSpPr>
        <p:spPr bwMode="auto">
          <a:xfrm>
            <a:off x="501651" y="6366345"/>
            <a:ext cx="315563" cy="315563"/>
          </a:xfrm>
          <a:custGeom>
            <a:avLst/>
            <a:gdLst>
              <a:gd name="T0" fmla="*/ 235 w 512"/>
              <a:gd name="T1" fmla="*/ 139 h 512"/>
              <a:gd name="T2" fmla="*/ 256 w 512"/>
              <a:gd name="T3" fmla="*/ 118 h 512"/>
              <a:gd name="T4" fmla="*/ 277 w 512"/>
              <a:gd name="T5" fmla="*/ 139 h 512"/>
              <a:gd name="T6" fmla="*/ 256 w 512"/>
              <a:gd name="T7" fmla="*/ 160 h 512"/>
              <a:gd name="T8" fmla="*/ 235 w 512"/>
              <a:gd name="T9" fmla="*/ 139 h 512"/>
              <a:gd name="T10" fmla="*/ 267 w 512"/>
              <a:gd name="T11" fmla="*/ 363 h 512"/>
              <a:gd name="T12" fmla="*/ 267 w 512"/>
              <a:gd name="T13" fmla="*/ 224 h 512"/>
              <a:gd name="T14" fmla="*/ 213 w 512"/>
              <a:gd name="T15" fmla="*/ 224 h 512"/>
              <a:gd name="T16" fmla="*/ 213 w 512"/>
              <a:gd name="T17" fmla="*/ 246 h 512"/>
              <a:gd name="T18" fmla="*/ 235 w 512"/>
              <a:gd name="T19" fmla="*/ 246 h 512"/>
              <a:gd name="T20" fmla="*/ 245 w 512"/>
              <a:gd name="T21" fmla="*/ 256 h 512"/>
              <a:gd name="T22" fmla="*/ 245 w 512"/>
              <a:gd name="T23" fmla="*/ 363 h 512"/>
              <a:gd name="T24" fmla="*/ 235 w 512"/>
              <a:gd name="T25" fmla="*/ 374 h 512"/>
              <a:gd name="T26" fmla="*/ 203 w 512"/>
              <a:gd name="T27" fmla="*/ 374 h 512"/>
              <a:gd name="T28" fmla="*/ 203 w 512"/>
              <a:gd name="T29" fmla="*/ 395 h 512"/>
              <a:gd name="T30" fmla="*/ 309 w 512"/>
              <a:gd name="T31" fmla="*/ 395 h 512"/>
              <a:gd name="T32" fmla="*/ 309 w 512"/>
              <a:gd name="T33" fmla="*/ 374 h 512"/>
              <a:gd name="T34" fmla="*/ 277 w 512"/>
              <a:gd name="T35" fmla="*/ 374 h 512"/>
              <a:gd name="T36" fmla="*/ 267 w 512"/>
              <a:gd name="T37" fmla="*/ 363 h 512"/>
              <a:gd name="T38" fmla="*/ 512 w 512"/>
              <a:gd name="T39" fmla="*/ 256 h 512"/>
              <a:gd name="T40" fmla="*/ 256 w 512"/>
              <a:gd name="T41" fmla="*/ 512 h 512"/>
              <a:gd name="T42" fmla="*/ 0 w 512"/>
              <a:gd name="T43" fmla="*/ 256 h 512"/>
              <a:gd name="T44" fmla="*/ 256 w 512"/>
              <a:gd name="T45" fmla="*/ 0 h 512"/>
              <a:gd name="T46" fmla="*/ 512 w 512"/>
              <a:gd name="T47" fmla="*/ 256 h 512"/>
              <a:gd name="T48" fmla="*/ 213 w 512"/>
              <a:gd name="T49" fmla="*/ 139 h 512"/>
              <a:gd name="T50" fmla="*/ 256 w 512"/>
              <a:gd name="T51" fmla="*/ 182 h 512"/>
              <a:gd name="T52" fmla="*/ 299 w 512"/>
              <a:gd name="T53" fmla="*/ 139 h 512"/>
              <a:gd name="T54" fmla="*/ 256 w 512"/>
              <a:gd name="T55" fmla="*/ 96 h 512"/>
              <a:gd name="T56" fmla="*/ 213 w 512"/>
              <a:gd name="T57" fmla="*/ 139 h 512"/>
              <a:gd name="T58" fmla="*/ 331 w 512"/>
              <a:gd name="T59" fmla="*/ 363 h 512"/>
              <a:gd name="T60" fmla="*/ 320 w 512"/>
              <a:gd name="T61" fmla="*/ 352 h 512"/>
              <a:gd name="T62" fmla="*/ 288 w 512"/>
              <a:gd name="T63" fmla="*/ 352 h 512"/>
              <a:gd name="T64" fmla="*/ 288 w 512"/>
              <a:gd name="T65" fmla="*/ 214 h 512"/>
              <a:gd name="T66" fmla="*/ 277 w 512"/>
              <a:gd name="T67" fmla="*/ 203 h 512"/>
              <a:gd name="T68" fmla="*/ 203 w 512"/>
              <a:gd name="T69" fmla="*/ 203 h 512"/>
              <a:gd name="T70" fmla="*/ 192 w 512"/>
              <a:gd name="T71" fmla="*/ 214 h 512"/>
              <a:gd name="T72" fmla="*/ 192 w 512"/>
              <a:gd name="T73" fmla="*/ 256 h 512"/>
              <a:gd name="T74" fmla="*/ 203 w 512"/>
              <a:gd name="T75" fmla="*/ 267 h 512"/>
              <a:gd name="T76" fmla="*/ 224 w 512"/>
              <a:gd name="T77" fmla="*/ 267 h 512"/>
              <a:gd name="T78" fmla="*/ 224 w 512"/>
              <a:gd name="T79" fmla="*/ 352 h 512"/>
              <a:gd name="T80" fmla="*/ 192 w 512"/>
              <a:gd name="T81" fmla="*/ 352 h 512"/>
              <a:gd name="T82" fmla="*/ 181 w 512"/>
              <a:gd name="T83" fmla="*/ 363 h 512"/>
              <a:gd name="T84" fmla="*/ 181 w 512"/>
              <a:gd name="T85" fmla="*/ 406 h 512"/>
              <a:gd name="T86" fmla="*/ 192 w 512"/>
              <a:gd name="T87" fmla="*/ 416 h 512"/>
              <a:gd name="T88" fmla="*/ 320 w 512"/>
              <a:gd name="T89" fmla="*/ 416 h 512"/>
              <a:gd name="T90" fmla="*/ 331 w 512"/>
              <a:gd name="T91" fmla="*/ 406 h 512"/>
              <a:gd name="T92" fmla="*/ 331 w 512"/>
              <a:gd name="T93" fmla="*/ 363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35" y="139"/>
                </a:moveTo>
                <a:cubicBezTo>
                  <a:pt x="235" y="127"/>
                  <a:pt x="244" y="118"/>
                  <a:pt x="256" y="118"/>
                </a:cubicBezTo>
                <a:cubicBezTo>
                  <a:pt x="268" y="118"/>
                  <a:pt x="277" y="127"/>
                  <a:pt x="277" y="139"/>
                </a:cubicBezTo>
                <a:cubicBezTo>
                  <a:pt x="277" y="151"/>
                  <a:pt x="268" y="160"/>
                  <a:pt x="256" y="160"/>
                </a:cubicBezTo>
                <a:cubicBezTo>
                  <a:pt x="244" y="160"/>
                  <a:pt x="235" y="151"/>
                  <a:pt x="235" y="139"/>
                </a:cubicBezTo>
                <a:close/>
                <a:moveTo>
                  <a:pt x="267" y="363"/>
                </a:moveTo>
                <a:cubicBezTo>
                  <a:pt x="267" y="224"/>
                  <a:pt x="267" y="224"/>
                  <a:pt x="267" y="224"/>
                </a:cubicBezTo>
                <a:cubicBezTo>
                  <a:pt x="213" y="224"/>
                  <a:pt x="213" y="224"/>
                  <a:pt x="213" y="224"/>
                </a:cubicBezTo>
                <a:cubicBezTo>
                  <a:pt x="213" y="246"/>
                  <a:pt x="213" y="246"/>
                  <a:pt x="213" y="246"/>
                </a:cubicBezTo>
                <a:cubicBezTo>
                  <a:pt x="235" y="246"/>
                  <a:pt x="235" y="246"/>
                  <a:pt x="235" y="246"/>
                </a:cubicBezTo>
                <a:cubicBezTo>
                  <a:pt x="241" y="246"/>
                  <a:pt x="245" y="250"/>
                  <a:pt x="245" y="256"/>
                </a:cubicBezTo>
                <a:cubicBezTo>
                  <a:pt x="245" y="363"/>
                  <a:pt x="245" y="363"/>
                  <a:pt x="245" y="363"/>
                </a:cubicBezTo>
                <a:cubicBezTo>
                  <a:pt x="245" y="369"/>
                  <a:pt x="241" y="374"/>
                  <a:pt x="235" y="374"/>
                </a:cubicBezTo>
                <a:cubicBezTo>
                  <a:pt x="203" y="374"/>
                  <a:pt x="203" y="374"/>
                  <a:pt x="203" y="374"/>
                </a:cubicBezTo>
                <a:cubicBezTo>
                  <a:pt x="203" y="395"/>
                  <a:pt x="203" y="395"/>
                  <a:pt x="203" y="395"/>
                </a:cubicBezTo>
                <a:cubicBezTo>
                  <a:pt x="309" y="395"/>
                  <a:pt x="309" y="395"/>
                  <a:pt x="309" y="395"/>
                </a:cubicBezTo>
                <a:cubicBezTo>
                  <a:pt x="309" y="374"/>
                  <a:pt x="309" y="374"/>
                  <a:pt x="309" y="374"/>
                </a:cubicBezTo>
                <a:cubicBezTo>
                  <a:pt x="277" y="374"/>
                  <a:pt x="277" y="374"/>
                  <a:pt x="277" y="374"/>
                </a:cubicBezTo>
                <a:cubicBezTo>
                  <a:pt x="271" y="374"/>
                  <a:pt x="267" y="369"/>
                  <a:pt x="267" y="363"/>
                </a:cubicBezTo>
                <a:close/>
                <a:moveTo>
                  <a:pt x="512" y="256"/>
                </a:moveTo>
                <a:cubicBezTo>
                  <a:pt x="512" y="398"/>
                  <a:pt x="397" y="512"/>
                  <a:pt x="256" y="512"/>
                </a:cubicBezTo>
                <a:cubicBezTo>
                  <a:pt x="115" y="512"/>
                  <a:pt x="0" y="398"/>
                  <a:pt x="0" y="256"/>
                </a:cubicBezTo>
                <a:cubicBezTo>
                  <a:pt x="0" y="115"/>
                  <a:pt x="115" y="0"/>
                  <a:pt x="256" y="0"/>
                </a:cubicBezTo>
                <a:cubicBezTo>
                  <a:pt x="397" y="0"/>
                  <a:pt x="512" y="115"/>
                  <a:pt x="512" y="256"/>
                </a:cubicBezTo>
                <a:close/>
                <a:moveTo>
                  <a:pt x="213" y="139"/>
                </a:moveTo>
                <a:cubicBezTo>
                  <a:pt x="213" y="163"/>
                  <a:pt x="232" y="182"/>
                  <a:pt x="256" y="182"/>
                </a:cubicBezTo>
                <a:cubicBezTo>
                  <a:pt x="280" y="182"/>
                  <a:pt x="299" y="163"/>
                  <a:pt x="299" y="139"/>
                </a:cubicBezTo>
                <a:cubicBezTo>
                  <a:pt x="299" y="115"/>
                  <a:pt x="280" y="96"/>
                  <a:pt x="256" y="96"/>
                </a:cubicBezTo>
                <a:cubicBezTo>
                  <a:pt x="232" y="96"/>
                  <a:pt x="213" y="115"/>
                  <a:pt x="213" y="139"/>
                </a:cubicBezTo>
                <a:close/>
                <a:moveTo>
                  <a:pt x="331" y="363"/>
                </a:moveTo>
                <a:cubicBezTo>
                  <a:pt x="331" y="357"/>
                  <a:pt x="326" y="352"/>
                  <a:pt x="320" y="352"/>
                </a:cubicBezTo>
                <a:cubicBezTo>
                  <a:pt x="288" y="352"/>
                  <a:pt x="288" y="352"/>
                  <a:pt x="288" y="352"/>
                </a:cubicBezTo>
                <a:cubicBezTo>
                  <a:pt x="288" y="214"/>
                  <a:pt x="288" y="214"/>
                  <a:pt x="288" y="214"/>
                </a:cubicBezTo>
                <a:cubicBezTo>
                  <a:pt x="288" y="208"/>
                  <a:pt x="283" y="203"/>
                  <a:pt x="277" y="203"/>
                </a:cubicBezTo>
                <a:cubicBezTo>
                  <a:pt x="203" y="203"/>
                  <a:pt x="203" y="203"/>
                  <a:pt x="203" y="203"/>
                </a:cubicBezTo>
                <a:cubicBezTo>
                  <a:pt x="197" y="203"/>
                  <a:pt x="192" y="208"/>
                  <a:pt x="192" y="214"/>
                </a:cubicBezTo>
                <a:cubicBezTo>
                  <a:pt x="192" y="256"/>
                  <a:pt x="192" y="256"/>
                  <a:pt x="192" y="256"/>
                </a:cubicBezTo>
                <a:cubicBezTo>
                  <a:pt x="192" y="262"/>
                  <a:pt x="197" y="267"/>
                  <a:pt x="203" y="267"/>
                </a:cubicBezTo>
                <a:cubicBezTo>
                  <a:pt x="224" y="267"/>
                  <a:pt x="224" y="267"/>
                  <a:pt x="224" y="267"/>
                </a:cubicBezTo>
                <a:cubicBezTo>
                  <a:pt x="224" y="352"/>
                  <a:pt x="224" y="352"/>
                  <a:pt x="224" y="352"/>
                </a:cubicBezTo>
                <a:cubicBezTo>
                  <a:pt x="192" y="352"/>
                  <a:pt x="192" y="352"/>
                  <a:pt x="192" y="352"/>
                </a:cubicBezTo>
                <a:cubicBezTo>
                  <a:pt x="186" y="352"/>
                  <a:pt x="181" y="357"/>
                  <a:pt x="181" y="363"/>
                </a:cubicBezTo>
                <a:cubicBezTo>
                  <a:pt x="181" y="406"/>
                  <a:pt x="181" y="406"/>
                  <a:pt x="181" y="406"/>
                </a:cubicBezTo>
                <a:cubicBezTo>
                  <a:pt x="181" y="412"/>
                  <a:pt x="186" y="416"/>
                  <a:pt x="192" y="416"/>
                </a:cubicBezTo>
                <a:cubicBezTo>
                  <a:pt x="320" y="416"/>
                  <a:pt x="320" y="416"/>
                  <a:pt x="320" y="416"/>
                </a:cubicBezTo>
                <a:cubicBezTo>
                  <a:pt x="326" y="416"/>
                  <a:pt x="331" y="412"/>
                  <a:pt x="331" y="406"/>
                </a:cubicBezTo>
                <a:lnTo>
                  <a:pt x="331" y="36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Verdana"/>
              <a:ea typeface="+mn-ea"/>
              <a:cs typeface="+mn-cs"/>
            </a:endParaRPr>
          </a:p>
        </p:txBody>
      </p:sp>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r="28173"/>
          <a:stretch/>
        </p:blipFill>
        <p:spPr>
          <a:xfrm>
            <a:off x="8846886" y="1736725"/>
            <a:ext cx="3363043" cy="4682134"/>
          </a:xfrm>
          <a:prstGeom prst="rect">
            <a:avLst/>
          </a:prstGeom>
        </p:spPr>
      </p:pic>
    </p:spTree>
    <p:extLst>
      <p:ext uri="{BB962C8B-B14F-4D97-AF65-F5344CB8AC3E}">
        <p14:creationId xmlns:p14="http://schemas.microsoft.com/office/powerpoint/2010/main" val="3409631039"/>
      </p:ext>
    </p:extLst>
  </p:cSld>
  <p:clrMapOvr>
    <a:masterClrMapping/>
  </p:clrMapOvr>
  <p:transition spd="slow" advClick="0" advTm="14000">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08243" y="357448"/>
            <a:ext cx="10513940" cy="5911992"/>
          </a:xfrm>
          <a:prstGeom prst="rect">
            <a:avLst/>
          </a:prstGeom>
        </p:spPr>
      </p:pic>
    </p:spTree>
    <p:extLst>
      <p:ext uri="{BB962C8B-B14F-4D97-AF65-F5344CB8AC3E}">
        <p14:creationId xmlns:p14="http://schemas.microsoft.com/office/powerpoint/2010/main" val="558168419"/>
      </p:ext>
    </p:extLst>
  </p:cSld>
  <p:clrMapOvr>
    <a:masterClrMapping/>
  </p:clrMapOvr>
  <p:transition spd="slow" advClick="0" advTm="14000">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loitte_US_Onscreen">
  <a:themeElements>
    <a:clrScheme name="Deloitte colors">
      <a:dk1>
        <a:sysClr val="windowText" lastClr="000000"/>
      </a:dk1>
      <a:lt1>
        <a:sysClr val="window" lastClr="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extLst>
    <a:ext uri="{05A4C25C-085E-4340-85A3-A5531E510DB2}">
      <thm15:themeFamily xmlns:thm15="http://schemas.microsoft.com/office/thememl/2012/main" name="Presentation3" id="{B6131D4A-6D06-A545-84A0-5EA998671E86}" vid="{BE248F2D-C897-7A4C-A651-C1F199A63940}"/>
    </a:ext>
  </a:extLst>
</a:theme>
</file>

<file path=ppt/theme/theme3.xml><?xml version="1.0" encoding="utf-8"?>
<a:theme xmlns:a="http://schemas.openxmlformats.org/drawingml/2006/main" name="Deloitte_US_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eloitte_US 16_9_Onscreen.potx" id="{82E929E5-07E3-4FFC-922B-1DC2D1592D72}" vid="{34A8941C-3B27-4420-B6D1-6520D4ABD31E}"/>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Deloitte_UK_Onscreen">
  <a:themeElements>
    <a:clrScheme name="Deloitte colors">
      <a:dk1>
        <a:srgbClr val="000000"/>
      </a:dk1>
      <a:lt1>
        <a:srgbClr val="FFFFFF"/>
      </a:lt1>
      <a:dk2>
        <a:srgbClr val="44546A"/>
      </a:dk2>
      <a:lt2>
        <a:srgbClr val="E7E6E6"/>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954F72"/>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solidFill>
            <a:schemeClr val="accent3"/>
          </a:solidFill>
          <a:miter lim="800000"/>
          <a:headEnd/>
          <a:tailEnd/>
        </a:ln>
      </a:spPr>
      <a:bodyPr wrap="square" lIns="88900" tIns="88900" rIns="88900" bIns="88900" rtlCol="0" anchor="ctr"/>
      <a:lstStyle>
        <a:defPPr algn="ctr">
          <a:lnSpc>
            <a:spcPct val="106000"/>
          </a:lnSpc>
          <a:buFont typeface="Wingdings 2" pitchFamily="18" charset="2"/>
          <a:buNone/>
          <a:defRPr sz="1600" b="1" noProof="0" dirty="0" err="1" smtClean="0">
            <a:solidFill>
              <a:schemeClr val="bg1"/>
            </a:solidFill>
          </a:defRPr>
        </a:defPPr>
      </a:lstStyle>
    </a:spDef>
    <a:lnDef>
      <a:spPr>
        <a:ln>
          <a:solidFill>
            <a:srgbClr val="44546A"/>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34000" indent="-234000">
          <a:spcBef>
            <a:spcPts val="0"/>
          </a:spcBef>
          <a:spcAft>
            <a:spcPts val="1333"/>
          </a:spcAft>
          <a:buSzPct val="100000"/>
          <a:buFont typeface="Arial"/>
          <a:buChar char="•"/>
          <a:defRPr sz="1200" noProof="0" dirty="0" err="1" smtClean="0">
            <a:solidFill>
              <a:schemeClr val="tx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Lst>
  <a:extLst>
    <a:ext uri="{05A4C25C-085E-4340-85A3-A5531E510DB2}">
      <thm15:themeFamily xmlns:thm15="http://schemas.microsoft.com/office/thememl/2012/main" name="Presentation widescreen (16-9).potx" id="{BD5F0CD8-DB0C-4B9F-934F-0E72312C1685}" vid="{70884DF9-E076-4A53-A0FC-31CD92229D36}"/>
    </a:ext>
  </a:extLst>
</a:theme>
</file>

<file path=ppt/theme/theme6.xml><?xml version="1.0" encoding="utf-8"?>
<a:theme xmlns:a="http://schemas.openxmlformats.org/drawingml/2006/main" name="1_Deloitte Presentation Template 2016 ENG">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Blank.potx" id="{AA466677-0B70-4394-B835-6CA7B7CDD7F2}" vid="{26659DEE-6644-4940-8E86-154061B6F50C}"/>
    </a:ext>
  </a:extLst>
</a:theme>
</file>

<file path=ppt/theme/theme7.xml><?xml version="1.0" encoding="utf-8"?>
<a:theme xmlns:a="http://schemas.openxmlformats.org/drawingml/2006/main" name="2_Deloitte Presentation Template 2016 ENG">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Blank.potx" id="{AA466677-0B70-4394-B835-6CA7B7CDD7F2}" vid="{26659DEE-6644-4940-8E86-154061B6F50C}"/>
    </a:ext>
  </a:extLst>
</a:theme>
</file>

<file path=ppt/theme/theme8.xml><?xml version="1.0" encoding="utf-8"?>
<a:theme xmlns:a="http://schemas.openxmlformats.org/drawingml/2006/main" name="2_Deloitte_US_Onscreen">
  <a:themeElements>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fontScheme name="Deloitte Powerpoint fon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eloitte_US 16_9_Onscreen.potx" id="{82E929E5-07E3-4FFC-922B-1DC2D1592D72}" vid="{34A8941C-3B27-4420-B6D1-6520D4ABD31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themeOverride>
</file>

<file path=ppt/theme/themeOverride2.xml><?xml version="1.0" encoding="utf-8"?>
<a:themeOverride xmlns:a="http://schemas.openxmlformats.org/drawingml/2006/main">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themeOverride>
</file>

<file path=ppt/theme/themeOverride3.xml><?xml version="1.0" encoding="utf-8"?>
<a:themeOverride xmlns:a="http://schemas.openxmlformats.org/drawingml/2006/main">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themeOverride>
</file>

<file path=ppt/theme/themeOverride4.xml><?xml version="1.0" encoding="utf-8"?>
<a:themeOverride xmlns:a="http://schemas.openxmlformats.org/drawingml/2006/main">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themeOverride>
</file>

<file path=ppt/theme/themeOverride5.xml><?xml version="1.0" encoding="utf-8"?>
<a:themeOverride xmlns:a="http://schemas.openxmlformats.org/drawingml/2006/main">
  <a:clrScheme name="Deloitte colors">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00A3E0"/>
    </a:hlink>
    <a:folHlink>
      <a:srgbClr val="53565A"/>
    </a:folHlink>
  </a:clrScheme>
</a:themeOverride>
</file>

<file path=docProps/app.xml><?xml version="1.0" encoding="utf-8"?>
<Properties xmlns="http://schemas.openxmlformats.org/officeDocument/2006/extended-properties" xmlns:vt="http://schemas.openxmlformats.org/officeDocument/2006/docPropsVTypes">
  <TotalTime>13</TotalTime>
  <Words>1312</Words>
  <Application>Microsoft Office PowerPoint</Application>
  <PresentationFormat>Widescreen</PresentationFormat>
  <Paragraphs>212</Paragraphs>
  <Slides>24</Slides>
  <Notes>5</Notes>
  <HiddenSlides>0</HiddenSlides>
  <MMClips>0</MMClips>
  <ScaleCrop>false</ScaleCrop>
  <HeadingPairs>
    <vt:vector size="8" baseType="variant">
      <vt:variant>
        <vt:lpstr>Fonts Used</vt:lpstr>
      </vt:variant>
      <vt:variant>
        <vt:i4>8</vt:i4>
      </vt:variant>
      <vt:variant>
        <vt:lpstr>Theme</vt:lpstr>
      </vt:variant>
      <vt:variant>
        <vt:i4>8</vt:i4>
      </vt:variant>
      <vt:variant>
        <vt:lpstr>Embedded OLE Servers</vt:lpstr>
      </vt:variant>
      <vt:variant>
        <vt:i4>1</vt:i4>
      </vt:variant>
      <vt:variant>
        <vt:lpstr>Slide Titles</vt:lpstr>
      </vt:variant>
      <vt:variant>
        <vt:i4>24</vt:i4>
      </vt:variant>
    </vt:vector>
  </HeadingPairs>
  <TitlesOfParts>
    <vt:vector size="41" baseType="lpstr">
      <vt:lpstr>Arial</vt:lpstr>
      <vt:lpstr>Calibri</vt:lpstr>
      <vt:lpstr>Calibri Light</vt:lpstr>
      <vt:lpstr>Open Sans</vt:lpstr>
      <vt:lpstr>Verdana</vt:lpstr>
      <vt:lpstr>Verdana (Body)</vt:lpstr>
      <vt:lpstr>Wingdings</vt:lpstr>
      <vt:lpstr>Wingdings 2</vt:lpstr>
      <vt:lpstr>Office Theme</vt:lpstr>
      <vt:lpstr>1_Deloitte_US_Onscreen</vt:lpstr>
      <vt:lpstr>Deloitte_US_Onscreen</vt:lpstr>
      <vt:lpstr>1_Office Theme</vt:lpstr>
      <vt:lpstr>1_Deloitte_UK_Onscreen</vt:lpstr>
      <vt:lpstr>1_Deloitte Presentation Template 2016 ENG</vt:lpstr>
      <vt:lpstr>2_Deloitte Presentation Template 2016 ENG</vt:lpstr>
      <vt:lpstr>2_Deloitte_US_Onscreen</vt:lpstr>
      <vt:lpstr>think-cell Slide</vt:lpstr>
      <vt:lpstr>PowerPoint Presentation</vt:lpstr>
      <vt:lpstr>Now for the 10th time, SheXO is back! </vt:lpstr>
      <vt:lpstr>PowerPoint Presentation</vt:lpstr>
      <vt:lpstr>ABSL CONFERENCE</vt:lpstr>
      <vt:lpstr>Deloitte becomes a business Partner of HC Škoda Plzeň </vt:lpstr>
      <vt:lpstr>PowerPoint Presentation</vt:lpstr>
      <vt:lpstr>PowerPoint Presentation</vt:lpstr>
      <vt:lpstr>PowerPoint Presentation</vt:lpstr>
      <vt:lpstr>CXO  Talks</vt:lpstr>
      <vt:lpstr>PowerPoint Presentation</vt:lpstr>
      <vt:lpstr>Open Positions at Deloitte</vt:lpstr>
      <vt:lpstr>PowerPoint Presentation</vt:lpstr>
      <vt:lpstr>PowerPoint Presentation</vt:lpstr>
      <vt:lpstr>PowerPoint Presentation</vt:lpstr>
      <vt:lpstr>Technology Fast 50 CE</vt:lpstr>
      <vt:lpstr>Technology Fast 50 CE Results</vt:lpstr>
      <vt:lpstr>Technology Fast 50 CE:</vt:lpstr>
      <vt:lpstr>Technology Fast 50 CE</vt:lpstr>
      <vt:lpstr>PowerPoint Presentation</vt:lpstr>
      <vt:lpstr>Recent New Wins </vt:lpstr>
      <vt:lpstr>Recent New Wins </vt:lpstr>
      <vt:lpstr>Recent New Wins </vt:lpstr>
      <vt:lpstr>Work opportunity for Senior Consultants </vt:lpstr>
      <vt:lpstr>PowerPoint Presentation</vt:lpstr>
    </vt:vector>
  </TitlesOfParts>
  <Company>Deloitte Touche Tohmatsu Services,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ABSL CONFERENCE</dc:title>
  <dc:creator>Vysehradsky, Jan (CZ - Prague)</dc:creator>
  <cp:lastModifiedBy>Kubesova, Daniela (CZ - Prague)</cp:lastModifiedBy>
  <cp:revision>11</cp:revision>
  <dcterms:created xsi:type="dcterms:W3CDTF">2017-11-07T11:42:13Z</dcterms:created>
  <dcterms:modified xsi:type="dcterms:W3CDTF">2017-11-15T12:52:07Z</dcterms:modified>
</cp:coreProperties>
</file>