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  <p:sldMasterId id="2147483704" r:id="rId2"/>
  </p:sldMasterIdLst>
  <p:notesMasterIdLst>
    <p:notesMasterId r:id="rId10"/>
  </p:notesMasterIdLst>
  <p:sldIdLst>
    <p:sldId id="256" r:id="rId3"/>
    <p:sldId id="328" r:id="rId4"/>
    <p:sldId id="331" r:id="rId5"/>
    <p:sldId id="333" r:id="rId6"/>
    <p:sldId id="330" r:id="rId7"/>
    <p:sldId id="322" r:id="rId8"/>
    <p:sldId id="332" r:id="rId9"/>
  </p:sldIdLst>
  <p:sldSz cx="9144000" cy="5143500" type="screen16x9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6767"/>
    <a:srgbClr val="727272"/>
    <a:srgbClr val="18B0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365" autoAdjust="0"/>
    <p:restoredTop sz="89195" autoAdjust="0"/>
  </p:normalViewPr>
  <p:slideViewPr>
    <p:cSldViewPr>
      <p:cViewPr>
        <p:scale>
          <a:sx n="90" d="100"/>
          <a:sy n="90" d="100"/>
        </p:scale>
        <p:origin x="-322" y="-13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91AA96-12B3-46EF-B952-7AFA8917AC16}" type="datetimeFigureOut">
              <a:rPr lang="cs-CZ" smtClean="0"/>
              <a:pPr/>
              <a:t>3.10.2017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2125F3-DB03-4416-9F4F-560D997C2E2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6284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gradFill>
          <a:gsLst>
            <a:gs pos="0">
              <a:schemeClr val="bg1"/>
            </a:gs>
            <a:gs pos="100000">
              <a:srgbClr val="18B0B5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269431"/>
            <a:ext cx="7772400" cy="1102519"/>
          </a:xfrm>
        </p:spPr>
        <p:txBody>
          <a:bodyPr anchor="t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bg>
      <p:bgPr>
        <a:gradFill>
          <a:gsLst>
            <a:gs pos="0">
              <a:schemeClr val="bg1"/>
            </a:gs>
            <a:gs pos="100000">
              <a:srgbClr val="72727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269431"/>
            <a:ext cx="7772400" cy="1102519"/>
          </a:xfrm>
        </p:spPr>
        <p:txBody>
          <a:bodyPr anchor="t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6502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gradFill>
          <a:gsLst>
            <a:gs pos="0">
              <a:schemeClr val="bg1"/>
            </a:gs>
            <a:gs pos="100000">
              <a:srgbClr val="18B0B5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11560" y="627534"/>
            <a:ext cx="4320480" cy="2880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cs-CZ" dirty="0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611560" y="3723878"/>
            <a:ext cx="8064896" cy="1152128"/>
          </a:xfrm>
        </p:spPr>
        <p:txBody>
          <a:bodyPr>
            <a:noAutofit/>
          </a:bodyPr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Picture with Caption">
    <p:bg>
      <p:bgPr>
        <a:gradFill>
          <a:gsLst>
            <a:gs pos="0">
              <a:schemeClr val="bg1"/>
            </a:gs>
            <a:gs pos="100000">
              <a:srgbClr val="67676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11560" y="627534"/>
            <a:ext cx="4320480" cy="2880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cs-CZ" dirty="0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611560" y="3723878"/>
            <a:ext cx="8064896" cy="1152128"/>
          </a:xfrm>
        </p:spPr>
        <p:txBody>
          <a:bodyPr>
            <a:noAutofit/>
          </a:bodyPr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4437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bg>
      <p:bgPr>
        <a:gradFill>
          <a:gsLst>
            <a:gs pos="0">
              <a:schemeClr val="bg1"/>
            </a:gs>
            <a:gs pos="100000">
              <a:srgbClr val="18B0B5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493204" y="1131590"/>
            <a:ext cx="8157592" cy="3096344"/>
          </a:xfrm>
        </p:spPr>
        <p:txBody>
          <a:bodyPr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Picture with Caption">
    <p:bg>
      <p:bgPr>
        <a:gradFill>
          <a:gsLst>
            <a:gs pos="0">
              <a:schemeClr val="bg1"/>
            </a:gs>
            <a:gs pos="100000">
              <a:srgbClr val="72727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493204" y="1131590"/>
            <a:ext cx="8157592" cy="3096344"/>
          </a:xfrm>
        </p:spPr>
        <p:txBody>
          <a:bodyPr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1983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269431"/>
            <a:ext cx="7772400" cy="1102519"/>
          </a:xfrm>
        </p:spPr>
        <p:txBody>
          <a:bodyPr anchor="t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269431"/>
            <a:ext cx="7772400" cy="1102519"/>
          </a:xfrm>
        </p:spPr>
        <p:txBody>
          <a:bodyPr anchor="t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6502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11560" y="627534"/>
            <a:ext cx="4320480" cy="2880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cs-CZ" dirty="0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611560" y="3723878"/>
            <a:ext cx="8064896" cy="1152128"/>
          </a:xfrm>
        </p:spPr>
        <p:txBody>
          <a:bodyPr>
            <a:noAutofit/>
          </a:bodyPr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cs-CZ" dirty="0"/>
          </a:p>
        </p:txBody>
      </p:sp>
      <p:sp>
        <p:nvSpPr>
          <p:cNvPr id="4" name="Title 23"/>
          <p:cNvSpPr>
            <a:spLocks noGrp="1"/>
          </p:cNvSpPr>
          <p:nvPr>
            <p:ph type="title"/>
          </p:nvPr>
        </p:nvSpPr>
        <p:spPr>
          <a:xfrm>
            <a:off x="611560" y="3723878"/>
            <a:ext cx="8064896" cy="1152128"/>
          </a:xfrm>
        </p:spPr>
        <p:txBody>
          <a:bodyPr>
            <a:noAutofit/>
          </a:bodyPr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11560" y="627534"/>
            <a:ext cx="4320480" cy="2880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cs-CZ" dirty="0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611560" y="3723878"/>
            <a:ext cx="8064896" cy="1152128"/>
          </a:xfrm>
        </p:spPr>
        <p:txBody>
          <a:bodyPr>
            <a:noAutofit/>
          </a:bodyPr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cs-CZ" dirty="0"/>
          </a:p>
        </p:txBody>
      </p:sp>
      <p:sp>
        <p:nvSpPr>
          <p:cNvPr id="4" name="Title 23"/>
          <p:cNvSpPr>
            <a:spLocks noGrp="1"/>
          </p:cNvSpPr>
          <p:nvPr>
            <p:ph type="title"/>
          </p:nvPr>
        </p:nvSpPr>
        <p:spPr>
          <a:xfrm>
            <a:off x="611560" y="3723878"/>
            <a:ext cx="8064896" cy="1152128"/>
          </a:xfrm>
        </p:spPr>
        <p:txBody>
          <a:bodyPr>
            <a:noAutofit/>
          </a:bodyPr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4437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493204" y="1131590"/>
            <a:ext cx="8157592" cy="3096344"/>
          </a:xfrm>
        </p:spPr>
        <p:txBody>
          <a:bodyPr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cs-CZ" dirty="0"/>
          </a:p>
        </p:txBody>
      </p:sp>
      <p:sp>
        <p:nvSpPr>
          <p:cNvPr id="3" name="Title 23"/>
          <p:cNvSpPr>
            <a:spLocks noGrp="1"/>
          </p:cNvSpPr>
          <p:nvPr>
            <p:ph type="title"/>
          </p:nvPr>
        </p:nvSpPr>
        <p:spPr>
          <a:xfrm>
            <a:off x="493204" y="1131590"/>
            <a:ext cx="8157592" cy="3096344"/>
          </a:xfrm>
        </p:spPr>
        <p:txBody>
          <a:bodyPr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493204" y="1131590"/>
            <a:ext cx="8157592" cy="3096344"/>
          </a:xfrm>
        </p:spPr>
        <p:txBody>
          <a:bodyPr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cs-CZ" dirty="0"/>
          </a:p>
        </p:txBody>
      </p:sp>
      <p:sp>
        <p:nvSpPr>
          <p:cNvPr id="3" name="Title 23"/>
          <p:cNvSpPr>
            <a:spLocks noGrp="1"/>
          </p:cNvSpPr>
          <p:nvPr>
            <p:ph type="title"/>
          </p:nvPr>
        </p:nvSpPr>
        <p:spPr>
          <a:xfrm>
            <a:off x="493204" y="1131590"/>
            <a:ext cx="8157592" cy="3096344"/>
          </a:xfrm>
        </p:spPr>
        <p:txBody>
          <a:bodyPr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1983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bg>
      <p:bgPr>
        <a:gradFill>
          <a:gsLst>
            <a:gs pos="0">
              <a:schemeClr val="bg1"/>
            </a:gs>
            <a:gs pos="100000">
              <a:srgbClr val="18B0B5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269431"/>
            <a:ext cx="7772400" cy="1102519"/>
          </a:xfrm>
        </p:spPr>
        <p:txBody>
          <a:bodyPr anchor="t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bg>
      <p:bgPr>
        <a:gradFill>
          <a:gsLst>
            <a:gs pos="0">
              <a:schemeClr val="bg1"/>
            </a:gs>
            <a:gs pos="100000">
              <a:srgbClr val="72727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269431"/>
            <a:ext cx="7772400" cy="1102519"/>
          </a:xfrm>
        </p:spPr>
        <p:txBody>
          <a:bodyPr anchor="t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6502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Picture with Caption">
    <p:bg>
      <p:bgPr>
        <a:gradFill>
          <a:gsLst>
            <a:gs pos="0">
              <a:schemeClr val="bg1"/>
            </a:gs>
            <a:gs pos="100000">
              <a:srgbClr val="18B0B5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11560" y="627534"/>
            <a:ext cx="4320480" cy="2880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cs-CZ" dirty="0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611560" y="3723878"/>
            <a:ext cx="8064896" cy="1152128"/>
          </a:xfrm>
        </p:spPr>
        <p:txBody>
          <a:bodyPr>
            <a:noAutofit/>
          </a:bodyPr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Picture with Caption">
    <p:bg>
      <p:bgPr>
        <a:gradFill>
          <a:gsLst>
            <a:gs pos="0">
              <a:schemeClr val="bg1"/>
            </a:gs>
            <a:gs pos="100000">
              <a:srgbClr val="67676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11560" y="627534"/>
            <a:ext cx="4320480" cy="2880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cs-CZ" dirty="0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611560" y="3723878"/>
            <a:ext cx="8064896" cy="1152128"/>
          </a:xfrm>
        </p:spPr>
        <p:txBody>
          <a:bodyPr>
            <a:noAutofit/>
          </a:bodyPr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4437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Picture with Caption">
    <p:bg>
      <p:bgPr>
        <a:gradFill>
          <a:gsLst>
            <a:gs pos="0">
              <a:schemeClr val="bg1"/>
            </a:gs>
            <a:gs pos="100000">
              <a:srgbClr val="18B0B5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493204" y="1131590"/>
            <a:ext cx="8157592" cy="3096344"/>
          </a:xfrm>
        </p:spPr>
        <p:txBody>
          <a:bodyPr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Picture with Caption">
    <p:bg>
      <p:bgPr>
        <a:gradFill>
          <a:gsLst>
            <a:gs pos="0">
              <a:schemeClr val="bg1"/>
            </a:gs>
            <a:gs pos="100000">
              <a:srgbClr val="72727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493204" y="1131590"/>
            <a:ext cx="8157592" cy="3096344"/>
          </a:xfrm>
        </p:spPr>
        <p:txBody>
          <a:bodyPr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1983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67676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552" y="221171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cs-CZ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162" y="437431"/>
            <a:ext cx="2622838" cy="45221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>
                <a:lumMod val="80000"/>
                <a:alpha val="80000"/>
              </a:srgbClr>
            </a:gs>
            <a:gs pos="5000">
              <a:schemeClr val="bg1">
                <a:lumMod val="65000"/>
              </a:schemeClr>
            </a:gs>
            <a:gs pos="24000">
              <a:schemeClr val="bg1"/>
            </a:gs>
            <a:gs pos="56000">
              <a:schemeClr val="bg1"/>
            </a:gs>
            <a:gs pos="95000">
              <a:schemeClr val="bg1">
                <a:lumMod val="75000"/>
              </a:schemeClr>
            </a:gs>
            <a:gs pos="100000">
              <a:srgbClr val="FF0000">
                <a:lumMod val="80000"/>
                <a:alpha val="80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552" y="221171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cs-CZ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162" y="437431"/>
            <a:ext cx="2622838" cy="45221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z/url?sa=i&amp;rct=j&amp;q=&amp;esrc=s&amp;source=images&amp;cd=&amp;cad=rja&amp;uact=8&amp;ved=0ahUKEwiJ7KPz2-zVAhWCaRQKHZieBKQQjRwIBw&amp;url=https://allevents.in/pardubice/karel-gott-a-p%C5%99%C3%A1tel%C3%A9-pardubice-4102017/120940858512079&amp;psig=AFQjCNHHP0yHt50055j3ydKTaImEl7k45A&amp;ust=1503555770469402" TargetMode="Externa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BA2A2A">
                <a:lumMod val="88000"/>
                <a:lumOff val="12000"/>
              </a:srgbClr>
            </a:gs>
            <a:gs pos="98000">
              <a:srgbClr val="C00000"/>
            </a:gs>
            <a:gs pos="66000">
              <a:schemeClr val="bg1"/>
            </a:gs>
            <a:gs pos="86000">
              <a:schemeClr val="bg1">
                <a:lumMod val="85000"/>
              </a:schemeClr>
            </a:gs>
            <a:gs pos="74000">
              <a:schemeClr val="bg1">
                <a:lumMod val="95000"/>
              </a:schemeClr>
            </a:gs>
            <a:gs pos="32000">
              <a:schemeClr val="bg1"/>
            </a:gs>
            <a:gs pos="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rklikova\Pictures\piano-keys-and-guitar-music-tattoo-design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5910643" cy="4083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93485" y="1203598"/>
            <a:ext cx="365004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HUDBA</a:t>
            </a:r>
          </a:p>
          <a:p>
            <a:pPr algn="r"/>
            <a:endParaRPr lang="cs-CZ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cs-CZ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KONCERTY</a:t>
            </a:r>
          </a:p>
          <a:p>
            <a:pPr algn="r"/>
            <a:endParaRPr lang="cs-CZ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cs-CZ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FESTIVALY</a:t>
            </a:r>
          </a:p>
          <a:p>
            <a:pPr algn="r"/>
            <a:r>
              <a:rPr lang="cs-CZ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cs-CZ" sz="28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4083917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1502200" y="4083917"/>
            <a:ext cx="6284156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„Hudba je univerzální řeč lidstva.”</a:t>
            </a:r>
            <a:endParaRPr lang="pl-PL" sz="3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l-P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H. W. Longfellow</a:t>
            </a:r>
            <a:endParaRPr lang="cs-CZ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0959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>
        <p:split orient="vert"/>
      </p:transition>
    </mc:Choice>
    <mc:Fallback xmlns="">
      <p:transition spd="slow" advClick="0" advTm="1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000">
              <a:schemeClr val="bg1">
                <a:lumMod val="95000"/>
              </a:schemeClr>
            </a:gs>
            <a:gs pos="0">
              <a:srgbClr val="FF0000">
                <a:lumMod val="80000"/>
                <a:alpha val="80000"/>
              </a:srgbClr>
            </a:gs>
            <a:gs pos="6000">
              <a:schemeClr val="bg1">
                <a:lumMod val="85000"/>
              </a:schemeClr>
            </a:gs>
            <a:gs pos="24000">
              <a:schemeClr val="bg1"/>
            </a:gs>
            <a:gs pos="94000">
              <a:srgbClr val="ECECEC"/>
            </a:gs>
            <a:gs pos="80000">
              <a:schemeClr val="bg1"/>
            </a:gs>
            <a:gs pos="95000">
              <a:schemeClr val="bg1">
                <a:lumMod val="85000"/>
              </a:schemeClr>
            </a:gs>
            <a:gs pos="100000">
              <a:srgbClr val="FF0000">
                <a:lumMod val="80000"/>
                <a:alpha val="80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223970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Koncert</a:t>
            </a:r>
            <a:endParaRPr lang="cs-CZ" sz="36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6205" y="9375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Výsledek obrázku pro Karel Gott a přátelé pardubic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" y="937500"/>
            <a:ext cx="9147089" cy="42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246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000">
              <a:schemeClr val="bg1">
                <a:lumMod val="95000"/>
              </a:schemeClr>
            </a:gs>
            <a:gs pos="0">
              <a:srgbClr val="FF0000">
                <a:lumMod val="80000"/>
                <a:alpha val="80000"/>
              </a:srgbClr>
            </a:gs>
            <a:gs pos="6000">
              <a:schemeClr val="bg1">
                <a:lumMod val="85000"/>
              </a:schemeClr>
            </a:gs>
            <a:gs pos="24000">
              <a:schemeClr val="bg1"/>
            </a:gs>
            <a:gs pos="94000">
              <a:srgbClr val="ECECEC"/>
            </a:gs>
            <a:gs pos="80000">
              <a:schemeClr val="bg1"/>
            </a:gs>
            <a:gs pos="95000">
              <a:schemeClr val="bg1">
                <a:lumMod val="85000"/>
              </a:schemeClr>
            </a:gs>
            <a:gs pos="100000">
              <a:srgbClr val="FF0000">
                <a:lumMod val="80000"/>
                <a:alpha val="80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223970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Koncert</a:t>
            </a:r>
            <a:endParaRPr lang="cs-CZ" sz="36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6205" y="9375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6717"/>
            <a:ext cx="9144000" cy="4186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45327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000">
              <a:schemeClr val="bg1">
                <a:lumMod val="95000"/>
              </a:schemeClr>
            </a:gs>
            <a:gs pos="0">
              <a:srgbClr val="FF0000">
                <a:lumMod val="80000"/>
                <a:alpha val="80000"/>
              </a:srgbClr>
            </a:gs>
            <a:gs pos="6000">
              <a:schemeClr val="bg1">
                <a:lumMod val="85000"/>
              </a:schemeClr>
            </a:gs>
            <a:gs pos="24000">
              <a:schemeClr val="bg1"/>
            </a:gs>
            <a:gs pos="94000">
              <a:srgbClr val="ECECEC"/>
            </a:gs>
            <a:gs pos="80000">
              <a:schemeClr val="bg1"/>
            </a:gs>
            <a:gs pos="95000">
              <a:schemeClr val="bg1">
                <a:lumMod val="85000"/>
              </a:schemeClr>
            </a:gs>
            <a:gs pos="100000">
              <a:srgbClr val="FF0000">
                <a:lumMod val="80000"/>
                <a:alpha val="80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223970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Koncert</a:t>
            </a:r>
            <a:endParaRPr lang="cs-CZ" sz="36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6205" y="9375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37500"/>
            <a:ext cx="9150205" cy="420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07413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000">
              <a:schemeClr val="bg1">
                <a:lumMod val="95000"/>
              </a:schemeClr>
            </a:gs>
            <a:gs pos="0">
              <a:srgbClr val="FF0000">
                <a:lumMod val="80000"/>
                <a:alpha val="80000"/>
              </a:srgbClr>
            </a:gs>
            <a:gs pos="6000">
              <a:schemeClr val="bg1">
                <a:lumMod val="85000"/>
              </a:schemeClr>
            </a:gs>
            <a:gs pos="24000">
              <a:schemeClr val="bg1"/>
            </a:gs>
            <a:gs pos="94000">
              <a:srgbClr val="ECECEC"/>
            </a:gs>
            <a:gs pos="80000">
              <a:schemeClr val="bg1"/>
            </a:gs>
            <a:gs pos="95000">
              <a:schemeClr val="bg1">
                <a:lumMod val="85000"/>
              </a:schemeClr>
            </a:gs>
            <a:gs pos="100000">
              <a:srgbClr val="FF0000">
                <a:lumMod val="80000"/>
                <a:alpha val="80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223970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Koncert</a:t>
            </a:r>
            <a:endParaRPr lang="cs-CZ" sz="36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6205" y="9375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9250"/>
            <a:ext cx="9144000" cy="4050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9020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000">
              <a:schemeClr val="bg1">
                <a:lumMod val="95000"/>
              </a:schemeClr>
            </a:gs>
            <a:gs pos="0">
              <a:srgbClr val="FF0000">
                <a:lumMod val="80000"/>
                <a:alpha val="80000"/>
              </a:srgbClr>
            </a:gs>
            <a:gs pos="6000">
              <a:schemeClr val="bg1">
                <a:lumMod val="85000"/>
              </a:schemeClr>
            </a:gs>
            <a:gs pos="24000">
              <a:schemeClr val="bg1"/>
            </a:gs>
            <a:gs pos="94000">
              <a:srgbClr val="ECECEC"/>
            </a:gs>
            <a:gs pos="80000">
              <a:schemeClr val="bg1"/>
            </a:gs>
            <a:gs pos="95000">
              <a:schemeClr val="bg1">
                <a:lumMod val="85000"/>
              </a:schemeClr>
            </a:gs>
            <a:gs pos="100000">
              <a:srgbClr val="FF0000">
                <a:lumMod val="80000"/>
                <a:alpha val="80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19" y="937500"/>
            <a:ext cx="9252520" cy="4154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79512" y="223970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Muzikál</a:t>
            </a:r>
            <a:endParaRPr lang="cs-CZ" sz="36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6205" y="9375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9400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000">
              <a:schemeClr val="bg1">
                <a:lumMod val="95000"/>
              </a:schemeClr>
            </a:gs>
            <a:gs pos="0">
              <a:srgbClr val="FF0000">
                <a:lumMod val="80000"/>
                <a:alpha val="80000"/>
              </a:srgbClr>
            </a:gs>
            <a:gs pos="6000">
              <a:schemeClr val="bg1">
                <a:lumMod val="85000"/>
              </a:schemeClr>
            </a:gs>
            <a:gs pos="24000">
              <a:schemeClr val="bg1"/>
            </a:gs>
            <a:gs pos="94000">
              <a:srgbClr val="ECECEC"/>
            </a:gs>
            <a:gs pos="80000">
              <a:schemeClr val="bg1"/>
            </a:gs>
            <a:gs pos="95000">
              <a:schemeClr val="bg1">
                <a:lumMod val="85000"/>
              </a:schemeClr>
            </a:gs>
            <a:gs pos="100000">
              <a:srgbClr val="FF0000">
                <a:lumMod val="80000"/>
                <a:alpha val="80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tka uživatele Tomáš Klus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1" y="937501"/>
            <a:ext cx="9144661" cy="419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79512" y="223970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Koncert</a:t>
            </a:r>
            <a:endParaRPr lang="cs-CZ" sz="36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6205" y="9375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07093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2016-01 Focus fullscreen presentation (16to9) - P012 Kulturni tip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2016-01 Focus fullscreen presentation (16to9) - P012 Kulturni tip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1395</TotalTime>
  <Words>22</Words>
  <Application>Microsoft Office PowerPoint</Application>
  <PresentationFormat>On-screen Show (16:9)</PresentationFormat>
  <Paragraphs>14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1_2016-01 Focus fullscreen presentation (16to9) - P012 Kulturni tipy</vt:lpstr>
      <vt:lpstr>3_2016-01 Focus fullscreen presentation (16to9) - P012 Kulturni tipy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Renata Klikova</dc:creator>
  <cp:lastModifiedBy>Renata Klikova</cp:lastModifiedBy>
  <cp:revision>341</cp:revision>
  <dcterms:created xsi:type="dcterms:W3CDTF">2016-01-20T15:22:13Z</dcterms:created>
  <dcterms:modified xsi:type="dcterms:W3CDTF">2017-10-03T14:21:56Z</dcterms:modified>
</cp:coreProperties>
</file>