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6.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Override1.xml" ContentType="application/vnd.openxmlformats-officedocument.themeOverrid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7.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Override2.xml" ContentType="application/vnd.openxmlformats-officedocument.themeOverrid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8.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9.xml" ContentType="application/vnd.openxmlformats-officedocument.theme+xml"/>
  <Override PartName="/ppt/tags/tag24.xml" ContentType="application/vnd.openxmlformats-officedocument.presentationml.tags+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5.xml" ContentType="application/vnd.openxmlformats-officedocument.presentationml.tags+xml"/>
  <Override PartName="/ppt/notesSlides/notesSlide8.xml" ContentType="application/vnd.openxmlformats-officedocument.presentationml.notesSlide+xml"/>
  <Override PartName="/ppt/theme/themeOverride3.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02" r:id="rId3"/>
    <p:sldMasterId id="2147483744" r:id="rId4"/>
    <p:sldMasterId id="2147483750" r:id="rId5"/>
    <p:sldMasterId id="2147483792" r:id="rId6"/>
    <p:sldMasterId id="2147483826" r:id="rId7"/>
    <p:sldMasterId id="2147483862" r:id="rId8"/>
    <p:sldMasterId id="2147483904" r:id="rId9"/>
  </p:sldMasterIdLst>
  <p:notesMasterIdLst>
    <p:notesMasterId r:id="rId34"/>
  </p:notesMasterIdLst>
  <p:sldIdLst>
    <p:sldId id="293" r:id="rId10"/>
    <p:sldId id="292" r:id="rId11"/>
    <p:sldId id="290" r:id="rId12"/>
    <p:sldId id="289" r:id="rId13"/>
    <p:sldId id="288" r:id="rId14"/>
    <p:sldId id="287" r:id="rId15"/>
    <p:sldId id="286" r:id="rId16"/>
    <p:sldId id="285" r:id="rId17"/>
    <p:sldId id="284" r:id="rId18"/>
    <p:sldId id="283" r:id="rId19"/>
    <p:sldId id="281" r:id="rId20"/>
    <p:sldId id="257" r:id="rId21"/>
    <p:sldId id="261" r:id="rId22"/>
    <p:sldId id="263" r:id="rId23"/>
    <p:sldId id="267" r:id="rId24"/>
    <p:sldId id="268" r:id="rId25"/>
    <p:sldId id="269" r:id="rId26"/>
    <p:sldId id="270" r:id="rId27"/>
    <p:sldId id="272" r:id="rId28"/>
    <p:sldId id="274" r:id="rId29"/>
    <p:sldId id="275" r:id="rId30"/>
    <p:sldId id="276" r:id="rId31"/>
    <p:sldId id="278" r:id="rId32"/>
    <p:sldId id="279" r:id="rId33"/>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B2C44C-25B4-4439-9615-89F33B27E369}" type="datetimeFigureOut">
              <a:rPr lang="cs-CZ" smtClean="0"/>
              <a:t>29.11.2017</a:t>
            </a:fld>
            <a:endParaRPr lang="cs-C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937C-71C5-47A2-B899-A3C6574FC043}" type="slidenum">
              <a:rPr lang="cs-CZ" smtClean="0"/>
              <a:t>‹#›</a:t>
            </a:fld>
            <a:endParaRPr lang="cs-CZ"/>
          </a:p>
        </p:txBody>
      </p:sp>
    </p:spTree>
    <p:extLst>
      <p:ext uri="{BB962C8B-B14F-4D97-AF65-F5344CB8AC3E}">
        <p14:creationId xmlns:p14="http://schemas.microsoft.com/office/powerpoint/2010/main" val="425124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38001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01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1874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63456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18940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337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6580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48079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8640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556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7.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5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0.xml"/><Relationship Id="rId1" Type="http://schemas.openxmlformats.org/officeDocument/2006/relationships/vmlDrawing" Target="../drawings/vmlDrawing10.v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5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1.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4.xml"/><Relationship Id="rId1" Type="http://schemas.openxmlformats.org/officeDocument/2006/relationships/vmlDrawing" Target="../drawings/vmlDrawing14.v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6.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7.xml"/><Relationship Id="rId1" Type="http://schemas.openxmlformats.org/officeDocument/2006/relationships/vmlDrawing" Target="../drawings/vmlDrawing17.v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8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vmlDrawing" Target="../drawings/vmlDrawing18.vml"/><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9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xml"/><Relationship Id="rId1" Type="http://schemas.openxmlformats.org/officeDocument/2006/relationships/vmlDrawing" Target="../drawings/vmlDrawing19.vml"/><Relationship Id="rId5" Type="http://schemas.openxmlformats.org/officeDocument/2006/relationships/image" Target="../media/image1.emf"/><Relationship Id="rId4" Type="http://schemas.openxmlformats.org/officeDocument/2006/relationships/oleObject" Target="../embeddings/oleObject19.bin"/></Relationships>
</file>

<file path=ppt/slideLayouts/_rels/slideLayout19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0.xml"/><Relationship Id="rId1" Type="http://schemas.openxmlformats.org/officeDocument/2006/relationships/vmlDrawing" Target="../drawings/vmlDrawing20.vml"/><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19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1.xml"/><Relationship Id="rId1" Type="http://schemas.openxmlformats.org/officeDocument/2006/relationships/vmlDrawing" Target="../drawings/vmlDrawing21.vml"/><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7.xml"/><Relationship Id="rId1" Type="http://schemas.openxmlformats.org/officeDocument/2006/relationships/themeOverride" Target="../theme/themeOverride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3.xml"/><Relationship Id="rId1" Type="http://schemas.openxmlformats.org/officeDocument/2006/relationships/vmlDrawing" Target="../drawings/vmlDrawing23.vml"/><Relationship Id="rId5" Type="http://schemas.openxmlformats.org/officeDocument/2006/relationships/image" Target="../media/image9.emf"/><Relationship Id="rId4" Type="http://schemas.openxmlformats.org/officeDocument/2006/relationships/oleObject" Target="../embeddings/oleObject23.bin"/></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59660923"/>
      </p:ext>
    </p:extLst>
  </p:cSld>
  <p:clrMapOvr>
    <a:masterClrMapping/>
  </p:clrMapOvr>
  <p:transition spd="slow" advClick="0" advTm="14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920821917"/>
      </p:ext>
    </p:extLst>
  </p:cSld>
  <p:clrMapOvr>
    <a:masterClrMapping/>
  </p:clrMapOvr>
  <p:transition spd="slow" advClick="0" advTm="14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cs-C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030125-F2F8-447F-8B48-0766F8E4A56E}"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3730788360"/>
      </p:ext>
    </p:extLst>
  </p:cSld>
  <p:clrMapOvr>
    <a:masterClrMapping/>
  </p:clrMapOvr>
  <p:transition spd="slow" advClick="0" advTm="14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Date Placeholder 4"/>
          <p:cNvSpPr>
            <a:spLocks noGrp="1"/>
          </p:cNvSpPr>
          <p:nvPr>
            <p:ph type="dt" sz="half" idx="10"/>
          </p:nvPr>
        </p:nvSpPr>
        <p:spPr/>
        <p:txBody>
          <a:bodyPr/>
          <a:lstStyle/>
          <a:p>
            <a:fld id="{06030125-F2F8-447F-8B48-0766F8E4A56E}" type="datetimeFigureOut">
              <a:rPr lang="cs-CZ" smtClean="0"/>
              <a:t>29.11.2017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806581621"/>
      </p:ext>
    </p:extLst>
  </p:cSld>
  <p:clrMapOvr>
    <a:masterClrMapping/>
  </p:clrMapOvr>
  <p:transition spd="slow" advClick="0" advTm="14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cs-C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7" name="Date Placeholder 6"/>
          <p:cNvSpPr>
            <a:spLocks noGrp="1"/>
          </p:cNvSpPr>
          <p:nvPr>
            <p:ph type="dt" sz="half" idx="10"/>
          </p:nvPr>
        </p:nvSpPr>
        <p:spPr/>
        <p:txBody>
          <a:bodyPr/>
          <a:lstStyle/>
          <a:p>
            <a:fld id="{06030125-F2F8-447F-8B48-0766F8E4A56E}" type="datetimeFigureOut">
              <a:rPr lang="cs-CZ" smtClean="0"/>
              <a:t>29.11.2017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369401690"/>
      </p:ext>
    </p:extLst>
  </p:cSld>
  <p:clrMapOvr>
    <a:masterClrMapping/>
  </p:clrMapOvr>
  <p:transition spd="slow" advClick="0" advTm="14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06030125-F2F8-447F-8B48-0766F8E4A56E}" type="datetimeFigureOut">
              <a:rPr lang="cs-CZ" smtClean="0"/>
              <a:t>29.11.2017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122198407"/>
      </p:ext>
    </p:extLst>
  </p:cSld>
  <p:clrMapOvr>
    <a:masterClrMapping/>
  </p:clrMapOvr>
  <p:transition spd="slow" advClick="0" advTm="14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30125-F2F8-447F-8B48-0766F8E4A56E}" type="datetimeFigureOut">
              <a:rPr lang="cs-CZ" smtClean="0"/>
              <a:t>29.11.2017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373573496"/>
      </p:ext>
    </p:extLst>
  </p:cSld>
  <p:clrMapOvr>
    <a:masterClrMapping/>
  </p:clrMapOvr>
  <p:transition spd="slow" advClick="0" advTm="14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030125-F2F8-447F-8B48-0766F8E4A56E}" type="datetimeFigureOut">
              <a:rPr lang="cs-CZ" smtClean="0"/>
              <a:t>29.11.2017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952539329"/>
      </p:ext>
    </p:extLst>
  </p:cSld>
  <p:clrMapOvr>
    <a:masterClrMapping/>
  </p:clrMapOvr>
  <p:transition spd="slow" advClick="0" advTm="14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030125-F2F8-447F-8B48-0766F8E4A56E}" type="datetimeFigureOut">
              <a:rPr lang="cs-CZ" smtClean="0"/>
              <a:t>29.11.2017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261981268"/>
      </p:ext>
    </p:extLst>
  </p:cSld>
  <p:clrMapOvr>
    <a:masterClrMapping/>
  </p:clrMapOvr>
  <p:transition spd="slow" advClick="0" advTm="14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662112110"/>
      </p:ext>
    </p:extLst>
  </p:cSld>
  <p:clrMapOvr>
    <a:masterClrMapping/>
  </p:clrMapOvr>
  <p:transition spd="slow" advClick="0" advTm="14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cs-C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039964501"/>
      </p:ext>
    </p:extLst>
  </p:cSld>
  <p:clrMapOvr>
    <a:masterClrMapping/>
  </p:clrMapOvr>
  <p:transition spd="slow" advClick="0" advTm="14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200" y="5530390"/>
            <a:ext cx="5592012" cy="324000"/>
          </a:xfrm>
        </p:spPr>
        <p:txBody>
          <a:bodyPr anchor="t"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1977380779"/>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325" y="5530390"/>
            <a:ext cx="5594349" cy="324000"/>
          </a:xfr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402510902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105375275"/>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651012370"/>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97029377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412313904"/>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34379001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09115996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639526485"/>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3282721167"/>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724638761"/>
      </p:ext>
    </p:extLst>
  </p:cSld>
  <p:clrMapOvr>
    <a:masterClrMapping/>
  </p:clrMapOvr>
  <p:transition spd="slow" advClick="0" advTm="14000">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301172172"/>
      </p:ext>
    </p:extLst>
  </p:cSld>
  <p:clrMapOvr>
    <a:masterClrMapping/>
  </p:clrMapOvr>
  <p:transition spd="slow" advClick="0" advTm="14000">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197088990"/>
      </p:ext>
    </p:extLst>
  </p:cSld>
  <p:clrMapOvr>
    <a:masterClrMapping/>
  </p:clrMapOvr>
  <p:transition spd="slow" advClick="0" advTm="14000">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25671397"/>
      </p:ext>
    </p:extLst>
  </p:cSld>
  <p:clrMapOvr>
    <a:masterClrMapping/>
  </p:clrMapOvr>
  <p:transition spd="slow" advClick="0" advTm="14000">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563550751"/>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644271523"/>
      </p:ext>
    </p:extLst>
  </p:cSld>
  <p:clrMapOvr>
    <a:masterClrMapping/>
  </p:clrMapOvr>
  <p:transition spd="slow" advClick="0" advTm="14000">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0112699"/>
      </p:ext>
    </p:extLst>
  </p:cSld>
  <p:clrMapOvr>
    <a:masterClrMapping/>
  </p:clrMapOvr>
  <p:transition spd="slow" advClick="0" advTm="14000">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46639881"/>
      </p:ext>
    </p:extLst>
  </p:cSld>
  <p:clrMapOvr>
    <a:masterClrMapping/>
  </p:clrMapOvr>
  <p:transition spd="slow" advClick="0" advTm="14000">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917671697"/>
      </p:ext>
    </p:extLst>
  </p:cSld>
  <p:clrMapOvr>
    <a:masterClrMapping/>
  </p:clrMapOvr>
  <p:transition spd="slow" advClick="0" advTm="14000">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722113191"/>
      </p:ext>
    </p:extLst>
  </p:cSld>
  <p:clrMapOvr>
    <a:masterClrMapping/>
  </p:clrMapOvr>
  <p:transition spd="slow" advClick="0" advTm="14000">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84868"/>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66391142"/>
      </p:ext>
    </p:extLst>
  </p:cSld>
  <p:clrMapOvr>
    <a:masterClrMapping/>
  </p:clrMapOvr>
  <p:transition spd="slow" advClick="0" advTm="14000">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534258713"/>
      </p:ext>
    </p:extLst>
  </p:cSld>
  <p:clrMapOvr>
    <a:masterClrMapping/>
  </p:clrMapOvr>
  <p:transition spd="slow" advClick="0" advTm="14000">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678962044"/>
      </p:ext>
    </p:extLst>
  </p:cSld>
  <p:clrMapOvr>
    <a:masterClrMapping/>
  </p:clrMapOvr>
  <p:transition spd="slow" advClick="0" advTm="14000">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217924356"/>
      </p:ext>
    </p:extLst>
  </p:cSld>
  <p:clrMapOvr>
    <a:masterClrMapping/>
  </p:clrMapOvr>
  <p:transition spd="slow" advClick="0" advTm="14000">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809106952"/>
      </p:ext>
    </p:extLst>
  </p:cSld>
  <p:clrMapOvr>
    <a:masterClrMapping/>
  </p:clrMapOvr>
  <p:transition spd="slow" advClick="0" advTm="14000">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572341288"/>
      </p:ext>
    </p:extLst>
  </p:cSld>
  <p:clrMapOvr>
    <a:masterClrMapping/>
  </p:clrMapOvr>
  <p:transition spd="slow" advClick="0" advTm="14000">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08567194"/>
      </p:ext>
    </p:extLst>
  </p:cSld>
  <p:clrMapOvr>
    <a:masterClrMapping/>
  </p:clrMapOvr>
  <p:transition spd="slow" advClick="0" advTm="14000">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56407448"/>
      </p:ext>
    </p:extLst>
  </p:cSld>
  <p:clrMapOvr>
    <a:masterClrMapping/>
  </p:clrMapOvr>
  <p:transition spd="slow" advClick="0" advTm="14000">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47510262"/>
      </p:ext>
    </p:extLst>
  </p:cSld>
  <p:clrMapOvr>
    <a:masterClrMapping/>
  </p:clrMapOvr>
  <p:transition spd="slow" advClick="0" advTm="14000">
    <p:fade thruBlk="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38906482"/>
      </p:ext>
    </p:extLst>
  </p:cSld>
  <p:clrMapOvr>
    <a:masterClrMapping/>
  </p:clrMapOvr>
  <p:transition spd="slow" advClick="0" advTm="14000">
    <p:fade thruBlk="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868783329"/>
      </p:ext>
    </p:extLst>
  </p:cSld>
  <p:clrMapOvr>
    <a:masterClrMapping/>
  </p:clrMapOvr>
  <p:transition spd="slow" advClick="0" advTm="14000">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599880373"/>
      </p:ext>
    </p:extLst>
  </p:cSld>
  <p:clrMapOvr>
    <a:masterClrMapping/>
  </p:clrMapOvr>
  <p:transition spd="slow" advClick="0" advTm="14000">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p14="http://schemas.microsoft.com/office/powerpoint/2010/main" val="1179386833"/>
      </p:ext>
    </p:extLst>
  </p:cSld>
  <p:clrMapOvr>
    <a:masterClrMapping/>
  </p:clrMapOvr>
  <p:transition spd="slow" advClick="0" advTm="14000">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5747395"/>
      </p:ext>
    </p:extLst>
  </p:cSld>
  <p:clrMapOvr>
    <a:masterClrMapping/>
  </p:clrMapOvr>
  <p:transition spd="slow" advClick="0" advTm="14000">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28505017"/>
      </p:ext>
    </p:extLst>
  </p:cSld>
  <p:clrMapOvr>
    <a:masterClrMapping/>
  </p:clrMapOvr>
  <p:transition spd="slow" advClick="0" advTm="14000">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1765432"/>
      </p:ext>
    </p:extLst>
  </p:cSld>
  <p:clrMapOvr>
    <a:masterClrMapping/>
  </p:clrMapOvr>
  <p:transition spd="slow" advClick="0" advTm="14000">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66868"/>
          </a:xfrm>
          <a:prstGeom prst="rect">
            <a:avLst/>
          </a:prstGeom>
          <a:noFill/>
        </p:spPr>
        <p:txBody>
          <a:bodyPr wrap="square" lIns="0" tIns="0" rIns="0" bIns="0" rtlCol="0">
            <a:spAutoFit/>
          </a:bodyPr>
          <a:lstStyle/>
          <a:p>
            <a:pPr marL="0" indent="0" algn="r">
              <a:spcBef>
                <a:spcPts val="0"/>
              </a:spcBef>
              <a:buSzPct val="100000"/>
              <a:buFont typeface="Arial"/>
              <a:buNone/>
            </a:pPr>
            <a:r>
              <a:rPr lang="en-US" sz="867" noProof="0" dirty="0">
                <a:solidFill>
                  <a:schemeClr val="bg1"/>
                </a:solidFill>
              </a:rPr>
              <a:t>Presentation title</a:t>
            </a:r>
            <a:br>
              <a:rPr lang="en-US" sz="867" noProof="0" dirty="0">
                <a:solidFill>
                  <a:schemeClr val="bg1"/>
                </a:solidFill>
              </a:rPr>
            </a:br>
            <a:r>
              <a:rPr lang="en-US" sz="867" noProof="0" dirty="0">
                <a:solidFill>
                  <a:schemeClr val="bg1"/>
                </a:solidFill>
              </a:rPr>
              <a:t>[To edit, click View &gt; Slide Master &gt; Slide Master]</a:t>
            </a:r>
          </a:p>
        </p:txBody>
      </p:sp>
      <p:sp>
        <p:nvSpPr>
          <p:cNvPr id="14" name="TextBox 13"/>
          <p:cNvSpPr txBox="1"/>
          <p:nvPr userDrawn="1"/>
        </p:nvSpPr>
        <p:spPr>
          <a:xfrm>
            <a:off x="501653" y="6477000"/>
            <a:ext cx="5355167" cy="266868"/>
          </a:xfrm>
          <a:prstGeom prst="rect">
            <a:avLst/>
          </a:prstGeom>
          <a:noFill/>
        </p:spPr>
        <p:txBody>
          <a:bodyPr wrap="square" lIns="0" tIns="0" rIns="0" bIns="0" rtlCol="0">
            <a:spAutoFit/>
          </a:bodyPr>
          <a:lstStyle/>
          <a:p>
            <a:pPr marL="0" indent="0">
              <a:spcBef>
                <a:spcPts val="800"/>
              </a:spcBef>
              <a:buSzPct val="100000"/>
              <a:buFont typeface="Arial"/>
              <a:buNone/>
            </a:pPr>
            <a:r>
              <a:rPr lang="en-US" sz="867" noProof="0" dirty="0">
                <a:solidFill>
                  <a:schemeClr val="bg1"/>
                </a:solidFill>
              </a:rPr>
              <a:t>Member firms and DTTL: Insert appropriate copyright</a:t>
            </a:r>
            <a:br>
              <a:rPr lang="en-US" sz="867" noProof="0" dirty="0">
                <a:solidFill>
                  <a:schemeClr val="bg1"/>
                </a:solidFill>
              </a:rPr>
            </a:br>
            <a:r>
              <a:rPr lang="en-US" sz="867" noProof="0" dirty="0">
                <a:solidFill>
                  <a:schemeClr val="bg1"/>
                </a:solidFill>
              </a:rPr>
              <a:t>[To edit, click View &gt; Slide Master &gt; Slide Master]</a:t>
            </a:r>
          </a:p>
        </p:txBody>
      </p:sp>
      <p:sp>
        <p:nvSpPr>
          <p:cNvPr id="15" name="TextBox 14"/>
          <p:cNvSpPr txBox="1"/>
          <p:nvPr userDrawn="1"/>
        </p:nvSpPr>
        <p:spPr>
          <a:xfrm>
            <a:off x="11382378" y="6477001"/>
            <a:ext cx="307975" cy="133434"/>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867" noProof="0" smtClean="0">
                <a:solidFill>
                  <a:schemeClr val="bg1"/>
                </a:solidFill>
              </a:rPr>
              <a:pPr marL="0" indent="0" algn="r">
                <a:spcBef>
                  <a:spcPts val="800"/>
                </a:spcBef>
                <a:buSzPct val="100000"/>
                <a:buFont typeface="Arial"/>
                <a:buNone/>
              </a:pPr>
              <a:t>‹#›</a:t>
            </a:fld>
            <a:endParaRPr lang="en-US" sz="867"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36180392"/>
      </p:ext>
    </p:extLst>
  </p:cSld>
  <p:clrMapOvr>
    <a:masterClrMapping/>
  </p:clrMapOvr>
  <p:transition spd="slow" advClick="0" advTm="14000">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93973045"/>
      </p:ext>
    </p:extLst>
  </p:cSld>
  <p:clrMapOvr>
    <a:masterClrMapping/>
  </p:clrMapOvr>
  <p:transition spd="slow" advClick="0" advTm="14000">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18956412"/>
      </p:ext>
    </p:extLst>
  </p:cSld>
  <p:clrMapOvr>
    <a:masterClrMapping/>
  </p:clrMapOvr>
  <p:transition spd="slow" advClick="0" advTm="14000">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703814"/>
      </p:ext>
    </p:extLst>
  </p:cSld>
  <p:clrMapOvr>
    <a:masterClrMapping/>
  </p:clrMapOvr>
  <p:transition spd="slow" advClick="0" advTm="14000">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110032530"/>
      </p:ext>
    </p:extLst>
  </p:cSld>
  <p:clrMapOvr>
    <a:masterClrMapping/>
  </p:clrMapOvr>
  <p:transition spd="slow" advClick="0" advTm="14000">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indent="0" algn="l">
              <a:buNone/>
              <a:defRPr sz="1600" b="0">
                <a:solidFill>
                  <a:schemeClr val="bg1"/>
                </a:solidFill>
              </a:defRPr>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333465891"/>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354028692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016978774"/>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377334725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970127933"/>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404917880"/>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96369577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70311061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06789873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53803256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809492118"/>
      </p:ext>
    </p:extLst>
  </p:cSld>
  <p:clrMapOvr>
    <a:masterClrMapping/>
  </p:clrMapOvr>
  <p:transition spd="slow" advClick="0" advTm="14000">
    <p:fade thruBlk="1"/>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05752509"/>
      </p:ext>
    </p:extLst>
  </p:cSld>
  <p:clrMapOvr>
    <a:masterClrMapping/>
  </p:clrMapOvr>
  <p:transition spd="slow" advClick="0" advTm="14000">
    <p:fade thruBlk="1"/>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524436886"/>
      </p:ext>
    </p:extLst>
  </p:cSld>
  <p:clrMapOvr>
    <a:masterClrMapping/>
  </p:clrMapOvr>
  <p:transition spd="slow" advClick="0" advTm="14000">
    <p:fade thruBlk="1"/>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503914261"/>
      </p:ext>
    </p:extLst>
  </p:cSld>
  <p:clrMapOvr>
    <a:masterClrMapping/>
  </p:clrMapOvr>
  <p:transition spd="slow" advClick="0" advTm="14000">
    <p:fade thruBlk="1"/>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400290191"/>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70822742"/>
      </p:ext>
    </p:extLst>
  </p:cSld>
  <p:clrMapOvr>
    <a:masterClrMapping/>
  </p:clrMapOvr>
  <p:transition spd="slow" advClick="0" advTm="14000">
    <p:fade thruBlk="1"/>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33987803"/>
      </p:ext>
    </p:extLst>
  </p:cSld>
  <p:clrMapOvr>
    <a:masterClrMapping/>
  </p:clrMapOvr>
  <p:transition spd="slow" advClick="0" advTm="14000">
    <p:fade thruBlk="1"/>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16739781"/>
      </p:ext>
    </p:extLst>
  </p:cSld>
  <p:clrMapOvr>
    <a:masterClrMapping/>
  </p:clrMapOvr>
  <p:transition spd="slow" advClick="0" advTm="14000">
    <p:fade thruBlk="1"/>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30565470"/>
      </p:ext>
    </p:extLst>
  </p:cSld>
  <p:clrMapOvr>
    <a:masterClrMapping/>
  </p:clrMapOvr>
  <p:transition spd="slow" advClick="0" advTm="14000">
    <p:fade thruBlk="1"/>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28609198"/>
      </p:ext>
    </p:extLst>
  </p:cSld>
  <p:clrMapOvr>
    <a:masterClrMapping/>
  </p:clrMapOvr>
  <p:transition spd="slow" advClick="0" advTm="14000">
    <p:fade thruBlk="1"/>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1"/>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62612378"/>
      </p:ext>
    </p:extLst>
  </p:cSld>
  <p:clrMapOvr>
    <a:masterClrMapping/>
  </p:clrMapOvr>
  <p:transition spd="slow" advClick="0" advTm="14000">
    <p:fade thruBlk="1"/>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33067775"/>
      </p:ext>
    </p:extLst>
  </p:cSld>
  <p:clrMapOvr>
    <a:masterClrMapping/>
  </p:clrMapOvr>
  <p:transition spd="slow" advClick="0" advTm="14000">
    <p:fade thruBlk="1"/>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58752038"/>
      </p:ext>
    </p:extLst>
  </p:cSld>
  <p:clrMapOvr>
    <a:masterClrMapping/>
  </p:clrMapOvr>
  <p:transition spd="slow" advClick="0" advTm="14000">
    <p:fade thruBlk="1"/>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0645021"/>
      </p:ext>
    </p:extLst>
  </p:cSld>
  <p:clrMapOvr>
    <a:masterClrMapping/>
  </p:clrMapOvr>
  <p:transition spd="slow" advClick="0" advTm="14000">
    <p:fade thruBlk="1"/>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356600070"/>
      </p:ext>
    </p:extLst>
  </p:cSld>
  <p:clrMapOvr>
    <a:masterClrMapping/>
  </p:clrMapOvr>
  <p:transition spd="slow" advClick="0" advTm="14000">
    <p:fade thruBlk="1"/>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166047508"/>
      </p:ext>
    </p:extLst>
  </p:cSld>
  <p:clrMapOvr>
    <a:masterClrMapping/>
  </p:clrMapOvr>
  <p:transition spd="slow" advClick="0" advTm="14000">
    <p:fade thruBlk="1"/>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76595359"/>
      </p:ext>
    </p:extLst>
  </p:cSld>
  <p:clrMapOvr>
    <a:masterClrMapping/>
  </p:clrMapOvr>
  <p:transition spd="slow" advClick="0" advTm="14000">
    <p:fade thruBlk="1"/>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262609860"/>
      </p:ext>
    </p:extLst>
  </p:cSld>
  <p:clrMapOvr>
    <a:masterClrMapping/>
  </p:clrMapOvr>
  <p:transition spd="slow" advClick="0" advTm="14000">
    <p:fade thruBlk="1"/>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0503659"/>
      </p:ext>
    </p:extLst>
  </p:cSld>
  <p:clrMapOvr>
    <a:masterClrMapping/>
  </p:clrMapOvr>
  <p:transition spd="slow" advClick="0" advTm="14000">
    <p:fade thruBlk="1"/>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95074797"/>
      </p:ext>
    </p:extLst>
  </p:cSld>
  <p:clrMapOvr>
    <a:masterClrMapping/>
  </p:clrMapOvr>
  <p:transition spd="slow" advClick="0" advTm="14000">
    <p:fade thruBlk="1"/>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161247220"/>
      </p:ext>
    </p:extLst>
  </p:cSld>
  <p:clrMapOvr>
    <a:masterClrMapping/>
  </p:clrMapOvr>
  <p:transition spd="slow" advClick="0" advTm="14000">
    <p:fade thruBlk="1"/>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96605470"/>
      </p:ext>
    </p:extLst>
  </p:cSld>
  <p:clrMapOvr>
    <a:masterClrMapping/>
  </p:clrMapOvr>
  <p:transition spd="slow" advClick="0" advTm="14000">
    <p:fade thruBlk="1"/>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p14="http://schemas.microsoft.com/office/powerpoint/2010/main" val="823070892"/>
      </p:ext>
    </p:extLst>
  </p:cSld>
  <p:clrMapOvr>
    <a:masterClrMapping/>
  </p:clrMapOvr>
  <p:transition spd="slow" advClick="0" advTm="14000">
    <p:fade thruBlk="1"/>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61797701"/>
      </p:ext>
    </p:extLst>
  </p:cSld>
  <p:clrMapOvr>
    <a:masterClrMapping/>
  </p:clrMapOvr>
  <p:transition spd="slow" advClick="0" advTm="14000">
    <p:fade thruBlk="1"/>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07936995"/>
      </p:ext>
    </p:extLst>
  </p:cSld>
  <p:clrMapOvr>
    <a:masterClrMapping/>
  </p:clrMapOvr>
  <p:transition spd="slow" advClick="0" advTm="14000">
    <p:fade thruBlk="1"/>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411911080"/>
      </p:ext>
    </p:extLst>
  </p:cSld>
  <p:clrMapOvr>
    <a:masterClrMapping/>
  </p:clrMapOvr>
  <p:transition spd="slow" advClick="0" advTm="14000">
    <p:fade thruBlk="1"/>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3"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15197179"/>
      </p:ext>
    </p:extLst>
  </p:cSld>
  <p:clrMapOvr>
    <a:masterClrMapping/>
  </p:clrMapOvr>
  <p:transition spd="slow" advClick="0" advTm="14000">
    <p:fade thruBlk="1"/>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271481080"/>
      </p:ext>
    </p:extLst>
  </p:cSld>
  <p:clrMapOvr>
    <a:masterClrMapping/>
  </p:clrMapOvr>
  <p:transition spd="slow" advClick="0" advTm="14000">
    <p:fade thruBlk="1"/>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81664869"/>
      </p:ext>
    </p:extLst>
  </p:cSld>
  <p:clrMapOvr>
    <a:masterClrMapping/>
  </p:clrMapOvr>
  <p:transition spd="slow" advClick="0" advTm="14000">
    <p:fade thruBlk="1"/>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228191"/>
      </p:ext>
    </p:extLst>
  </p:cSld>
  <p:clrMapOvr>
    <a:masterClrMapping/>
  </p:clrMapOvr>
  <p:transition spd="slow" advClick="0" advTm="14000">
    <p:fade thruBlk="1"/>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42412870"/>
      </p:ext>
    </p:extLst>
  </p:cSld>
  <p:clrMapOvr>
    <a:masterClrMapping/>
  </p:clrMapOvr>
  <p:transition spd="slow" advClick="0" advTm="14000">
    <p:fade thruBlk="1"/>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75129364"/>
      </p:ext>
    </p:extLst>
  </p:cSld>
  <p:clrMapOvr>
    <a:masterClrMapping/>
  </p:clrMapOvr>
  <p:transition spd="slow" advClick="0" advTm="14000">
    <p:fade thruBlk="1"/>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6984538"/>
      </p:ext>
    </p:extLst>
  </p:cSld>
  <p:clrMapOvr>
    <a:masterClrMapping/>
  </p:clrMapOvr>
  <p:transition spd="slow" advClick="0" advTm="14000">
    <p:fade thruBlk="1"/>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36284927"/>
      </p:ext>
    </p:extLst>
  </p:cSld>
  <p:clrMapOvr>
    <a:masterClrMapping/>
  </p:clrMapOvr>
  <p:transition spd="slow" advClick="0" advTm="14000">
    <p:fade thruBlk="1"/>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31594644"/>
      </p:ext>
    </p:extLst>
  </p:cSld>
  <p:clrMapOvr>
    <a:masterClrMapping/>
  </p:clrMapOvr>
  <p:transition spd="slow" advClick="0" advTm="14000">
    <p:fade thruBlk="1"/>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pic>
        <p:nvPicPr>
          <p:cNvPr id="20"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tx1"/>
                </a:solidFill>
              </a:defRPr>
            </a:lvl1p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200" y="5480578"/>
            <a:ext cx="5620800"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8"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000000"/>
              </a:solidFill>
            </a:endParaRPr>
          </a:p>
        </p:txBody>
      </p:sp>
      <p:sp>
        <p:nvSpPr>
          <p:cNvPr id="13"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1821694991"/>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325" y="5479200"/>
            <a:ext cx="5620675"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31"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FFFFFF"/>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934573885"/>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Ref idx="1001">
        <a:schemeClr val="bg1"/>
      </p:bgRef>
    </p:bg>
    <p:spTree>
      <p:nvGrpSpPr>
        <p:cNvPr id="1" name=""/>
        <p:cNvGrpSpPr/>
        <p:nvPr/>
      </p:nvGrpSpPr>
      <p:grpSpPr>
        <a:xfrm>
          <a:off x="0" y="0"/>
          <a:ext cx="0" cy="0"/>
          <a:chOff x="0" y="0"/>
          <a:chExt cx="0" cy="0"/>
        </a:xfrm>
      </p:grpSpPr>
      <p:pic>
        <p:nvPicPr>
          <p:cNvPr id="16"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2" name="SD_LAN_pePresentationTitle"/>
          <p:cNvSpPr>
            <a:spLocks noGrp="1"/>
          </p:cNvSpPr>
          <p:nvPr>
            <p:ph type="ctrTitle" hasCustomPrompt="1"/>
          </p:nvPr>
        </p:nvSpPr>
        <p:spPr bwMode="gray">
          <a:xfrm>
            <a:off x="4210150" y="153045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9"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000000"/>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412508293"/>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SD_LAN_pePresentationTitle"/>
          <p:cNvSpPr>
            <a:spLocks noGrp="1"/>
          </p:cNvSpPr>
          <p:nvPr>
            <p:ph type="ctrTitle" hasCustomPrompt="1"/>
          </p:nvPr>
        </p:nvSpPr>
        <p:spPr bwMode="gray">
          <a:xfrm>
            <a:off x="4212000" y="153000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6"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FFFFFF"/>
              </a:solidFill>
            </a:endParaRPr>
          </a:p>
        </p:txBody>
      </p:sp>
      <p:sp>
        <p:nvSpPr>
          <p:cNvPr id="7"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296153500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86BC2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0214"/>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236653325"/>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761078836"/>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62B5E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9" name="TextBox 8"/>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465384212"/>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852401700"/>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3793389150"/>
      </p:ext>
    </p:extLst>
  </p:cSld>
  <p:clrMapOvr>
    <a:overrideClrMapping bg1="dk1" tx1="lt1" bg2="dk2" tx2="lt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4" name="Footer Placeholder 3"/>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3315556943"/>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2725704324"/>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798888026"/>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7A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7"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0" name="TextBox 19"/>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2619813974"/>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3670790169"/>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 name="Footer Placeholder 1"/>
          <p:cNvSpPr>
            <a:spLocks noGrp="1"/>
          </p:cNvSpPr>
          <p:nvPr>
            <p:ph type="ftr" sz="quarter" idx="11"/>
          </p:nvPr>
        </p:nvSpPr>
        <p:spPr/>
        <p:txBody>
          <a:bodyPr/>
          <a:lstStyle/>
          <a:p>
            <a:endParaRPr lang="en-GB" dirty="0">
              <a:solidFill>
                <a:srgbClr val="000000"/>
              </a:solidFill>
            </a:endParaRPr>
          </a:p>
        </p:txBody>
      </p:sp>
    </p:spTree>
    <p:extLst>
      <p:ext uri="{BB962C8B-B14F-4D97-AF65-F5344CB8AC3E}">
        <p14:creationId xmlns:p14="http://schemas.microsoft.com/office/powerpoint/2010/main" val="3494603513"/>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1910" algn="r"/>
              </a:tabLst>
              <a:defRPr/>
            </a:lvl1pPr>
            <a:lvl2pPr>
              <a:tabLst>
                <a:tab pos="8971910" algn="r"/>
              </a:tabLst>
              <a:defRPr/>
            </a:lvl2pPr>
            <a:lvl3pPr>
              <a:tabLst>
                <a:tab pos="8971910" algn="r"/>
              </a:tabLst>
              <a:defRPr/>
            </a:lvl3pPr>
            <a:lvl4pPr>
              <a:tabLst>
                <a:tab pos="8971910" algn="r"/>
              </a:tabLst>
              <a:defRPr/>
            </a:lvl4pPr>
            <a:lvl5pPr>
              <a:tabLst>
                <a:tab pos="6705121" algn="r"/>
              </a:tabLst>
              <a:defRPr baseline="0"/>
            </a:lvl5pPr>
            <a:lvl6pPr marL="475166" indent="0">
              <a:buNone/>
              <a:tabLst>
                <a:tab pos="8971910" algn="r"/>
              </a:tabLst>
              <a:defRPr/>
            </a:lvl6pPr>
            <a:lvl7pPr>
              <a:tabLst>
                <a:tab pos="8971910" algn="r"/>
              </a:tabLst>
              <a:defRPr/>
            </a:lvl7pPr>
            <a:lvl8pPr>
              <a:tabLst>
                <a:tab pos="8971910" algn="r"/>
              </a:tabLst>
              <a:defRPr/>
            </a:lvl8pPr>
            <a:lvl9pPr>
              <a:tabLst>
                <a:tab pos="8971910" algn="r"/>
              </a:tabLst>
              <a:defRPr/>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1084276551"/>
      </p:ext>
    </p:extLst>
  </p:cSld>
  <p:clrMapOvr>
    <a:masterClrMapping/>
  </p:clrMapOvr>
  <p:transition spd="slow" advClick="0" advTm="14000">
    <p:fade thruBlk="1"/>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Picture Placeholder 9"/>
          <p:cNvSpPr>
            <a:spLocks noGrp="1"/>
          </p:cNvSpPr>
          <p:nvPr>
            <p:ph type="pic" sz="quarter" idx="15"/>
          </p:nvPr>
        </p:nvSpPr>
        <p:spPr>
          <a:xfrm>
            <a:off x="5604867" y="1700213"/>
            <a:ext cx="6117233" cy="4598988"/>
          </a:xfrm>
        </p:spPr>
        <p:txBody>
          <a:bodyPr/>
          <a:lstStyle/>
          <a:p>
            <a:r>
              <a:rPr lang="en-GB" noProof="0" dirty="0" smtClean="0"/>
              <a:t>Click icon to add picture</a:t>
            </a:r>
            <a:endParaRPr lang="en-GB" noProof="0" dirty="0"/>
          </a:p>
        </p:txBody>
      </p:sp>
      <p:sp>
        <p:nvSpPr>
          <p:cNvPr id="6" name="Content Placeholder 3"/>
          <p:cNvSpPr>
            <a:spLocks noGrp="1"/>
          </p:cNvSpPr>
          <p:nvPr>
            <p:ph sz="quarter" idx="10"/>
          </p:nvPr>
        </p:nvSpPr>
        <p:spPr>
          <a:xfrm>
            <a:off x="469900" y="1665291"/>
            <a:ext cx="4333663" cy="4633911"/>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6"/>
          </p:nvPr>
        </p:nvSpPr>
        <p:spPr/>
        <p:txBody>
          <a:bodyPr/>
          <a:lstStyle/>
          <a:p>
            <a:endParaRPr lang="en-GB" dirty="0">
              <a:solidFill>
                <a:srgbClr val="000000"/>
              </a:solidFill>
            </a:endParaRPr>
          </a:p>
        </p:txBody>
      </p:sp>
    </p:spTree>
    <p:extLst>
      <p:ext uri="{BB962C8B-B14F-4D97-AF65-F5344CB8AC3E}">
        <p14:creationId xmlns:p14="http://schemas.microsoft.com/office/powerpoint/2010/main" val="898944656"/>
      </p:ext>
    </p:extLst>
  </p:cSld>
  <p:clrMapOvr>
    <a:masterClrMapping/>
  </p:clrMapOvr>
  <p:transition spd="slow" advClick="0" advTm="14000">
    <p:fade thruBlk="1"/>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18"/>
          <p:cNvSpPr>
            <a:spLocks noGrp="1"/>
          </p:cNvSpPr>
          <p:nvPr>
            <p:ph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728574948"/>
      </p:ext>
    </p:extLst>
  </p:cSld>
  <p:clrMapOvr>
    <a:masterClrMapping/>
  </p:clrMapOvr>
  <p:transition spd="slow" advClick="0" advTm="14000">
    <p:fade thruBlk="1"/>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65819"/>
            <a:ext cx="1125220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854860511"/>
      </p:ext>
    </p:extLst>
  </p:cSld>
  <p:clrMapOvr>
    <a:masterClrMapping/>
  </p:clrMapOvr>
  <p:transition spd="slow" advClick="0" advTm="14000">
    <p:fade thruBlk="1"/>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76403"/>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3886472415"/>
      </p:ext>
    </p:extLst>
  </p:cSld>
  <p:clrMapOvr>
    <a:masterClrMapping/>
  </p:clrMapOvr>
  <p:transition spd="slow" advClick="0" advTm="14000">
    <p:fade thruBlk="1"/>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8"/>
          </p:nvPr>
        </p:nvSpPr>
        <p:spPr>
          <a:xfrm>
            <a:off x="471600" y="1666800"/>
            <a:ext cx="11252200" cy="357187"/>
          </a:xfrm>
        </p:spPr>
        <p:txBody>
          <a:bodyPr/>
          <a:lstStyle/>
          <a:p>
            <a:pPr lvl="0"/>
            <a:r>
              <a:rPr lang="en-GB" noProof="0" dirty="0" smtClean="0"/>
              <a:t>Click to edit Master text styles</a:t>
            </a:r>
          </a:p>
        </p:txBody>
      </p:sp>
      <p:sp>
        <p:nvSpPr>
          <p:cNvPr id="1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Chart Placeholder 3"/>
          <p:cNvSpPr>
            <a:spLocks noGrp="1"/>
          </p:cNvSpPr>
          <p:nvPr>
            <p:ph type="chart" sz="quarter" idx="15"/>
          </p:nvPr>
        </p:nvSpPr>
        <p:spPr>
          <a:xfrm>
            <a:off x="471600" y="2052000"/>
            <a:ext cx="11252200" cy="3931200"/>
          </a:xfrm>
          <a:prstGeom prst="rect">
            <a:avLst/>
          </a:prstGeom>
        </p:spPr>
        <p:txBody>
          <a:bodyPr/>
          <a:lstStyle/>
          <a:p>
            <a:r>
              <a:rPr lang="en-GB" noProof="0" dirty="0" smtClean="0"/>
              <a:t>Click icon to add chart</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3438603852"/>
      </p:ext>
    </p:extLst>
  </p:cSld>
  <p:clrMapOvr>
    <a:masterClrMapping/>
  </p:clrMapOvr>
  <p:transition spd="slow" advClick="0" advTm="14000">
    <p:fade thruBlk="1"/>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8" name="Text Placeholder 8"/>
          <p:cNvSpPr>
            <a:spLocks noGrp="1"/>
          </p:cNvSpPr>
          <p:nvPr>
            <p:ph type="body" sz="quarter" idx="18"/>
          </p:nvPr>
        </p:nvSpPr>
        <p:spPr>
          <a:xfrm>
            <a:off x="468000" y="1665289"/>
            <a:ext cx="3600000" cy="392112"/>
          </a:xfrm>
        </p:spPr>
        <p:txBody>
          <a:bodyPr/>
          <a:lstStyle/>
          <a:p>
            <a:pPr lvl="0"/>
            <a:r>
              <a:rPr lang="en-GB" noProof="0" dirty="0" smtClean="0"/>
              <a:t>Click to edit Master text styles</a:t>
            </a:r>
          </a:p>
        </p:txBody>
      </p:sp>
      <p:sp>
        <p:nvSpPr>
          <p:cNvPr id="17" name="Chart Placeholder 3"/>
          <p:cNvSpPr>
            <a:spLocks noGrp="1"/>
          </p:cNvSpPr>
          <p:nvPr>
            <p:ph type="chart" sz="quarter" idx="15"/>
          </p:nvPr>
        </p:nvSpPr>
        <p:spPr>
          <a:xfrm>
            <a:off x="468000" y="2052000"/>
            <a:ext cx="3600000" cy="3930791"/>
          </a:xfrm>
          <a:prstGeom prst="rect">
            <a:avLst/>
          </a:prstGeom>
        </p:spPr>
        <p:txBody>
          <a:bodyPr/>
          <a:lstStyle/>
          <a:p>
            <a:r>
              <a:rPr lang="en-GB" noProof="0" dirty="0" smtClean="0"/>
              <a:t>Click icon to add chart</a:t>
            </a:r>
            <a:endParaRPr lang="en-GB" noProof="0" dirty="0"/>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GB" noProof="0" dirty="0" smtClean="0"/>
              <a:t>Click icon to add chart</a:t>
            </a:r>
            <a:endParaRPr lang="en-GB"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GB" noProof="0" dirty="0" smtClean="0"/>
              <a:t>Click to edit Master text styles</a:t>
            </a:r>
          </a:p>
        </p:txBody>
      </p:sp>
      <p:sp>
        <p:nvSpPr>
          <p:cNvPr id="9" name="Chart Placeholder 3"/>
          <p:cNvSpPr>
            <a:spLocks noGrp="1"/>
          </p:cNvSpPr>
          <p:nvPr>
            <p:ph type="chart" sz="quarter" idx="21"/>
          </p:nvPr>
        </p:nvSpPr>
        <p:spPr>
          <a:xfrm>
            <a:off x="8086960" y="2052000"/>
            <a:ext cx="3600000" cy="3930791"/>
          </a:xfrm>
          <a:prstGeom prst="rect">
            <a:avLst/>
          </a:prstGeom>
        </p:spPr>
        <p:txBody>
          <a:bodyPr/>
          <a:lstStyle/>
          <a:p>
            <a:r>
              <a:rPr lang="en-GB" noProof="0" dirty="0" smtClean="0"/>
              <a:t>Click icon to add chart</a:t>
            </a:r>
            <a:endParaRPr lang="en-GB" noProof="0" dirty="0"/>
          </a:p>
        </p:txBody>
      </p:sp>
      <p:sp>
        <p:nvSpPr>
          <p:cNvPr id="10" name="Text Placeholder 8"/>
          <p:cNvSpPr>
            <a:spLocks noGrp="1"/>
          </p:cNvSpPr>
          <p:nvPr>
            <p:ph type="body" sz="quarter" idx="22"/>
          </p:nvPr>
        </p:nvSpPr>
        <p:spPr>
          <a:xfrm>
            <a:off x="8086959" y="1666800"/>
            <a:ext cx="3600000" cy="398256"/>
          </a:xfrm>
        </p:spPr>
        <p:txBody>
          <a:bodyPr/>
          <a:lstStyle/>
          <a:p>
            <a:pPr lvl="0"/>
            <a:r>
              <a:rPr lang="en-GB" noProof="0" dirty="0" smtClean="0"/>
              <a:t>Click to edit Master text styles</a:t>
            </a:r>
          </a:p>
        </p:txBody>
      </p:sp>
      <p:sp>
        <p:nvSpPr>
          <p:cNvPr id="11"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3"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900202448"/>
      </p:ext>
    </p:extLst>
  </p:cSld>
  <p:clrMapOvr>
    <a:masterClrMapping/>
  </p:clrMapOvr>
  <p:transition spd="slow" advClick="0" advTm="14000">
    <p:fade thruBlk="1"/>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71600" y="1665288"/>
            <a:ext cx="5328000" cy="4622507"/>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Content Placeholder 3"/>
          <p:cNvSpPr>
            <a:spLocks noGrp="1"/>
          </p:cNvSpPr>
          <p:nvPr>
            <p:ph sz="quarter" idx="20"/>
          </p:nvPr>
        </p:nvSpPr>
        <p:spPr>
          <a:xfrm>
            <a:off x="6394100" y="1666800"/>
            <a:ext cx="5328000" cy="4622400"/>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841187491"/>
      </p:ext>
    </p:extLst>
  </p:cSld>
  <p:clrMapOvr>
    <a:masterClrMapping/>
  </p:clrMapOvr>
  <p:transition spd="slow" advClick="0" advTm="14000">
    <p:fade thruBlk="1"/>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827302165"/>
      </p:ext>
    </p:extLst>
  </p:cSld>
  <p:clrMapOvr>
    <a:masterClrMapping/>
  </p:clrMapOvr>
  <p:transition spd="slow" advClick="0" advTm="14000">
    <p:fade thruBlk="1"/>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1" y="1665288"/>
            <a:ext cx="5480400" cy="4317502"/>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vl6pPr marL="475166" indent="0">
              <a:buNone/>
              <a:defRPr/>
            </a:lvl6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4" y="1666801"/>
            <a:ext cx="5482516" cy="420687"/>
          </a:xfrm>
        </p:spPr>
        <p:txBody>
          <a:bodyPr>
            <a:noAutofit/>
          </a:bodyPr>
          <a:lstStyle/>
          <a:p>
            <a:pPr lvl="0"/>
            <a:r>
              <a:rPr lang="en-GB" noProof="0" dirty="0" smtClean="0"/>
              <a:t>Click to edit Master text styles</a:t>
            </a:r>
          </a:p>
        </p:txBody>
      </p:sp>
      <p:sp>
        <p:nvSpPr>
          <p:cNvPr id="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2"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3066865253"/>
      </p:ext>
    </p:extLst>
  </p:cSld>
  <p:clrMapOvr>
    <a:masterClrMapping/>
  </p:clrMapOvr>
  <p:transition spd="slow" advClick="0" advTm="14000">
    <p:fade thruBlk="1"/>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5" y="1666801"/>
            <a:ext cx="5482516" cy="420687"/>
          </a:xfrm>
        </p:spPr>
        <p:txBody>
          <a:bodyPr>
            <a:noAutofit/>
          </a:bodyPr>
          <a:lstStyle/>
          <a:p>
            <a:pPr lvl="0"/>
            <a:r>
              <a:rPr lang="en-GB" noProof="0" dirty="0" smtClean="0"/>
              <a:t>Click to edit Master text styles</a:t>
            </a:r>
          </a:p>
        </p:txBody>
      </p:sp>
      <p:sp>
        <p:nvSpPr>
          <p:cNvPr id="9" name="Chart Placeholder 2"/>
          <p:cNvSpPr>
            <a:spLocks noGrp="1"/>
          </p:cNvSpPr>
          <p:nvPr>
            <p:ph type="chart" sz="quarter" idx="24"/>
          </p:nvPr>
        </p:nvSpPr>
        <p:spPr>
          <a:xfrm>
            <a:off x="469900" y="2125014"/>
            <a:ext cx="5482517" cy="3857777"/>
          </a:xfrm>
        </p:spPr>
        <p:txBody>
          <a:bodyPr>
            <a:noAutofit/>
          </a:bodyPr>
          <a:lstStyle/>
          <a:p>
            <a:r>
              <a:rPr lang="en-GB" noProof="0" dirty="0" smtClean="0"/>
              <a:t>Click icon to add chart</a:t>
            </a:r>
            <a:endParaRPr lang="en-GB" noProof="0" dirty="0"/>
          </a:p>
        </p:txBody>
      </p:sp>
      <p:sp>
        <p:nvSpPr>
          <p:cNvPr id="12" name="Text Placeholder 5"/>
          <p:cNvSpPr>
            <a:spLocks noGrp="1"/>
          </p:cNvSpPr>
          <p:nvPr>
            <p:ph type="body" sz="quarter" idx="25"/>
          </p:nvPr>
        </p:nvSpPr>
        <p:spPr>
          <a:xfrm>
            <a:off x="469898" y="1665289"/>
            <a:ext cx="5482517" cy="409427"/>
          </a:xfrm>
        </p:spPr>
        <p:txBody>
          <a:bodyPr>
            <a:noAutofit/>
          </a:bodyPr>
          <a:lstStyle/>
          <a:p>
            <a:pPr lvl="0"/>
            <a:r>
              <a:rPr lang="en-GB" noProof="0" dirty="0" smtClean="0"/>
              <a:t>Click to edit Master text styles</a:t>
            </a:r>
          </a:p>
        </p:txBody>
      </p:sp>
      <p:sp>
        <p:nvSpPr>
          <p:cNvPr id="14"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6"/>
          </p:nvPr>
        </p:nvSpPr>
        <p:spPr/>
        <p:txBody>
          <a:bodyPr/>
          <a:lstStyle/>
          <a:p>
            <a:endParaRPr lang="en-GB" dirty="0">
              <a:solidFill>
                <a:srgbClr val="000000"/>
              </a:solidFill>
            </a:endParaRPr>
          </a:p>
        </p:txBody>
      </p:sp>
    </p:spTree>
    <p:extLst>
      <p:ext uri="{BB962C8B-B14F-4D97-AF65-F5344CB8AC3E}">
        <p14:creationId xmlns:p14="http://schemas.microsoft.com/office/powerpoint/2010/main" val="1189102906"/>
      </p:ext>
    </p:extLst>
  </p:cSld>
  <p:clrMapOvr>
    <a:masterClrMapping/>
  </p:clrMapOvr>
  <p:transition spd="slow" advClick="0" advTm="14000">
    <p:fade thruBlk="1"/>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90"/>
            <a:ext cx="4431857"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Content Placeholder 3"/>
          <p:cNvSpPr>
            <a:spLocks noGrp="1"/>
          </p:cNvSpPr>
          <p:nvPr>
            <p:ph sz="quarter" idx="16"/>
          </p:nvPr>
        </p:nvSpPr>
        <p:spPr>
          <a:xfrm>
            <a:off x="5482100" y="1665290"/>
            <a:ext cx="6240000"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3931697309"/>
      </p:ext>
    </p:extLst>
  </p:cSld>
  <p:clrMapOvr>
    <a:masterClrMapping/>
  </p:clrMapOvr>
  <p:transition spd="slow" advClick="0" advTm="14000">
    <p:fade thruBlk="1"/>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7" y="1626099"/>
            <a:ext cx="4266983" cy="4673101"/>
          </a:xfrm>
          <a:prstGeom prst="rect">
            <a:avLst/>
          </a:prstGeom>
        </p:spPr>
        <p:txBody>
          <a:bodyPr>
            <a:noAutofit/>
          </a:bodyPr>
          <a:lstStyle>
            <a:lvl1pPr>
              <a:tabLst>
                <a:tab pos="6705121" algn="r"/>
              </a:tabLst>
              <a:defRPr sz="2400">
                <a:solidFill>
                  <a:schemeClr val="accent3"/>
                </a:solidFill>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p:txBody>
      </p:sp>
      <p:sp>
        <p:nvSpPr>
          <p:cNvPr id="8" name="Content Placeholder 3"/>
          <p:cNvSpPr>
            <a:spLocks noGrp="1"/>
          </p:cNvSpPr>
          <p:nvPr>
            <p:ph sz="quarter" idx="16"/>
          </p:nvPr>
        </p:nvSpPr>
        <p:spPr>
          <a:xfrm>
            <a:off x="469900" y="1665289"/>
            <a:ext cx="6660866" cy="4633913"/>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3113684353"/>
      </p:ext>
    </p:extLst>
  </p:cSld>
  <p:clrMapOvr>
    <a:masterClrMapping/>
  </p:clrMapOvr>
  <p:transition spd="slow" advClick="0" advTm="14000">
    <p:fade thruBlk="1"/>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GB" noProof="0" dirty="0" smtClean="0"/>
              <a:t>Click icon to add picture</a:t>
            </a:r>
            <a:endParaRPr lang="en-GB"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GB" noProof="0" dirty="0" smtClean="0"/>
              <a:t>Click icon to add picture</a:t>
            </a:r>
            <a:endParaRPr lang="en-GB"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GB" noProof="0" dirty="0" smtClean="0"/>
              <a:t>Click icon to add picture</a:t>
            </a:r>
            <a:endParaRPr lang="en-GB"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GB" noProof="0" dirty="0" smtClean="0"/>
              <a:t>Click icon to add picture</a:t>
            </a:r>
            <a:endParaRPr lang="en-GB"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239995" indent="0">
              <a:spcAft>
                <a:spcPts val="0"/>
              </a:spcAft>
              <a:buFont typeface="Verdana" panose="020B0604030504040204" pitchFamily="34" charset="0"/>
              <a:buNone/>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4" name="Text Placeholder 8"/>
          <p:cNvSpPr>
            <a:spLocks noGrp="1"/>
          </p:cNvSpPr>
          <p:nvPr>
            <p:ph type="body" sz="quarter" idx="21"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2"/>
          </p:nvPr>
        </p:nvSpPr>
        <p:spPr/>
        <p:txBody>
          <a:bodyPr/>
          <a:lstStyle/>
          <a:p>
            <a:endParaRPr lang="en-GB" dirty="0">
              <a:solidFill>
                <a:srgbClr val="000000"/>
              </a:solidFill>
            </a:endParaRPr>
          </a:p>
        </p:txBody>
      </p:sp>
    </p:spTree>
    <p:extLst>
      <p:ext uri="{BB962C8B-B14F-4D97-AF65-F5344CB8AC3E}">
        <p14:creationId xmlns:p14="http://schemas.microsoft.com/office/powerpoint/2010/main" val="1765883187"/>
      </p:ext>
    </p:extLst>
  </p:cSld>
  <p:clrMapOvr>
    <a:masterClrMapping/>
  </p:clrMapOvr>
  <p:transition spd="slow" advClick="0" advTm="14000">
    <p:fade thruBlk="1"/>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GB" noProof="0" dirty="0" smtClean="0"/>
              <a:t>Click icon to add picture</a:t>
            </a:r>
            <a:endParaRPr lang="en-GB"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GB" noProof="0" dirty="0" smtClean="0"/>
              <a:t>Click icon to add picture</a:t>
            </a:r>
            <a:endParaRPr lang="en-GB"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GB" noProof="0" dirty="0" smtClean="0"/>
              <a:t>Click icon to add picture</a:t>
            </a:r>
            <a:endParaRPr lang="en-GB"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GB" noProof="0" dirty="0" smtClean="0"/>
              <a:t>Click icon to add picture</a:t>
            </a:r>
            <a:endParaRPr lang="en-GB"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vl3pPr marL="0" indent="0">
              <a:buNone/>
              <a:defRPr/>
            </a:lvl3pPr>
          </a:lstStyle>
          <a:p>
            <a:pPr lvl="0"/>
            <a:r>
              <a:rPr lang="en-GB" noProof="0" dirty="0" smtClean="0"/>
              <a:t>Click to edit Master text styles</a:t>
            </a:r>
          </a:p>
          <a:p>
            <a:pPr lvl="1"/>
            <a:r>
              <a:rPr lang="en-GB" noProof="0" dirty="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36"/>
          </p:nvPr>
        </p:nvSpPr>
        <p:spPr/>
        <p:txBody>
          <a:bodyPr/>
          <a:lstStyle/>
          <a:p>
            <a:endParaRPr lang="en-GB" dirty="0">
              <a:solidFill>
                <a:srgbClr val="000000"/>
              </a:solidFill>
            </a:endParaRPr>
          </a:p>
        </p:txBody>
      </p:sp>
    </p:spTree>
    <p:extLst>
      <p:ext uri="{BB962C8B-B14F-4D97-AF65-F5344CB8AC3E}">
        <p14:creationId xmlns:p14="http://schemas.microsoft.com/office/powerpoint/2010/main" val="1076974219"/>
      </p:ext>
    </p:extLst>
  </p:cSld>
  <p:clrMapOvr>
    <a:masterClrMapping/>
  </p:clrMapOvr>
  <p:transition spd="slow" advClick="0" advTm="14000">
    <p:fade thruBlk="1"/>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 picture &amp;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GB" noProof="0" dirty="0" smtClean="0"/>
              <a:t>Click icon to add picture</a:t>
            </a:r>
            <a:endParaRPr lang="en-GB" noProof="0" dirty="0"/>
          </a:p>
        </p:txBody>
      </p:sp>
      <p:sp>
        <p:nvSpPr>
          <p:cNvPr id="5" name="Picture Placeholder 7"/>
          <p:cNvSpPr>
            <a:spLocks noGrp="1"/>
          </p:cNvSpPr>
          <p:nvPr>
            <p:ph type="pic" sz="quarter" idx="14"/>
          </p:nvPr>
        </p:nvSpPr>
        <p:spPr>
          <a:xfrm>
            <a:off x="8082784" y="1700214"/>
            <a:ext cx="3639316" cy="2059099"/>
          </a:xfrm>
        </p:spPr>
        <p:txBody>
          <a:bodyPr/>
          <a:lstStyle/>
          <a:p>
            <a:r>
              <a:rPr lang="en-GB" noProof="0" dirty="0" smtClean="0"/>
              <a:t>Click icon to add picture</a:t>
            </a:r>
            <a:endParaRPr lang="en-GB" noProof="0" dirty="0"/>
          </a:p>
        </p:txBody>
      </p:sp>
      <p:sp>
        <p:nvSpPr>
          <p:cNvPr id="6" name="Picture Placeholder 7"/>
          <p:cNvSpPr>
            <a:spLocks noGrp="1"/>
          </p:cNvSpPr>
          <p:nvPr>
            <p:ph type="pic" sz="quarter" idx="15"/>
          </p:nvPr>
        </p:nvSpPr>
        <p:spPr>
          <a:xfrm>
            <a:off x="4284188" y="1700212"/>
            <a:ext cx="3636962" cy="2057767"/>
          </a:xfrm>
        </p:spPr>
        <p:txBody>
          <a:bodyPr/>
          <a:lstStyle/>
          <a:p>
            <a:r>
              <a:rPr lang="en-GB" noProof="0" dirty="0" smtClean="0"/>
              <a:t>Click icon to add picture</a:t>
            </a:r>
            <a:endParaRPr lang="en-GB"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4" name="Text Placeholder 18"/>
          <p:cNvSpPr>
            <a:spLocks noGrp="1"/>
          </p:cNvSpPr>
          <p:nvPr>
            <p:ph idx="17" hasCustomPrompt="1"/>
          </p:nvPr>
        </p:nvSpPr>
        <p:spPr>
          <a:xfrm>
            <a:off x="8082784" y="3832225"/>
            <a:ext cx="3639316" cy="218810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8"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9"/>
          </p:nvPr>
        </p:nvSpPr>
        <p:spPr/>
        <p:txBody>
          <a:bodyPr/>
          <a:lstStyle/>
          <a:p>
            <a:endParaRPr lang="en-GB" dirty="0">
              <a:solidFill>
                <a:srgbClr val="000000"/>
              </a:solidFill>
            </a:endParaRPr>
          </a:p>
        </p:txBody>
      </p:sp>
    </p:spTree>
    <p:extLst>
      <p:ext uri="{BB962C8B-B14F-4D97-AF65-F5344CB8AC3E}">
        <p14:creationId xmlns:p14="http://schemas.microsoft.com/office/powerpoint/2010/main" val="2628348395"/>
      </p:ext>
    </p:extLst>
  </p:cSld>
  <p:clrMapOvr>
    <a:masterClrMapping/>
  </p:clrMapOvr>
  <p:transition spd="slow" advClick="0" advTm="14000">
    <p:fade thruBlk="1"/>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1848105203"/>
      </p:ext>
    </p:extLst>
  </p:cSld>
  <p:clrMapOvr>
    <a:masterClrMapping/>
  </p:clrMapOvr>
  <p:transition spd="slow" advClick="0" advTm="14000">
    <p:fade thruBlk="1"/>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239983" indent="0">
              <a:spcAft>
                <a:spcPts val="1333"/>
              </a:spcAft>
              <a:buFont typeface="Verdana" panose="020B0604030504040204" pitchFamily="34" charset="0"/>
              <a:buNone/>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Content Placeholder 9"/>
          <p:cNvSpPr>
            <a:spLocks noGrp="1"/>
          </p:cNvSpPr>
          <p:nvPr>
            <p:ph sz="quarter" idx="22"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Content Placeholder 10"/>
          <p:cNvSpPr>
            <a:spLocks noGrp="1"/>
          </p:cNvSpPr>
          <p:nvPr>
            <p:ph sz="quarter" idx="23"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7" name="Rectangle 16"/>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18" name="Rectangle 17"/>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733762820"/>
      </p:ext>
    </p:extLst>
  </p:cSld>
  <p:clrMapOvr>
    <a:masterClrMapping/>
  </p:clrMapOvr>
  <p:transition spd="slow" advClick="0" advTm="14000">
    <p:fade thruBlk="1"/>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6" name="Content Placeholder 9"/>
          <p:cNvSpPr>
            <a:spLocks noGrp="1"/>
          </p:cNvSpPr>
          <p:nvPr>
            <p:ph sz="quarter" idx="26"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0" name="Content Placeholder 10"/>
          <p:cNvSpPr>
            <a:spLocks noGrp="1"/>
          </p:cNvSpPr>
          <p:nvPr>
            <p:ph sz="quarter" idx="27"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0" name="Text Placeholder 8"/>
          <p:cNvSpPr>
            <a:spLocks noGrp="1"/>
          </p:cNvSpPr>
          <p:nvPr>
            <p:ph type="body" sz="quarter" idx="22"/>
          </p:nvPr>
        </p:nvSpPr>
        <p:spPr>
          <a:xfrm>
            <a:off x="469899"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1" name="Content Placeholder 11"/>
          <p:cNvSpPr>
            <a:spLocks noGrp="1"/>
          </p:cNvSpPr>
          <p:nvPr>
            <p:ph sz="quarter" idx="28" hasCustomPrompt="1"/>
          </p:nvPr>
        </p:nvSpPr>
        <p:spPr>
          <a:xfrm>
            <a:off x="4742449"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1" name="Text Placeholder 8"/>
          <p:cNvSpPr>
            <a:spLocks noGrp="1"/>
          </p:cNvSpPr>
          <p:nvPr>
            <p:ph type="body" sz="quarter" idx="23"/>
          </p:nvPr>
        </p:nvSpPr>
        <p:spPr>
          <a:xfrm>
            <a:off x="6177460"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2" name="Content Placeholder 12"/>
          <p:cNvSpPr>
            <a:spLocks noGrp="1"/>
          </p:cNvSpPr>
          <p:nvPr>
            <p:ph sz="quarter" idx="29" hasCustomPrompt="1"/>
          </p:nvPr>
        </p:nvSpPr>
        <p:spPr>
          <a:xfrm>
            <a:off x="10451382"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4" name="Rectangle 3"/>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5" name="Rectangle 4"/>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3" name="Rectangle 12"/>
          <p:cNvSpPr/>
          <p:nvPr userDrawn="1"/>
        </p:nvSpPr>
        <p:spPr>
          <a:xfrm>
            <a:off x="6167797"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30"/>
          </p:nvPr>
        </p:nvSpPr>
        <p:spPr/>
        <p:txBody>
          <a:bodyPr/>
          <a:lstStyle/>
          <a:p>
            <a:endParaRPr lang="en-GB" dirty="0">
              <a:solidFill>
                <a:srgbClr val="000000"/>
              </a:solidFill>
            </a:endParaRPr>
          </a:p>
        </p:txBody>
      </p:sp>
    </p:spTree>
    <p:extLst>
      <p:ext uri="{BB962C8B-B14F-4D97-AF65-F5344CB8AC3E}">
        <p14:creationId xmlns:p14="http://schemas.microsoft.com/office/powerpoint/2010/main" val="283540417"/>
      </p:ext>
    </p:extLst>
  </p:cSld>
  <p:clrMapOvr>
    <a:masterClrMapping/>
  </p:clrMapOvr>
  <p:transition spd="slow" advClick="0" advTm="14000">
    <p:fade thruBlk="1"/>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8104177"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Text Placeholder 8"/>
          <p:cNvSpPr>
            <a:spLocks noGrp="1"/>
          </p:cNvSpPr>
          <p:nvPr>
            <p:ph type="body" sz="quarter" idx="17"/>
          </p:nvPr>
        </p:nvSpPr>
        <p:spPr>
          <a:xfrm>
            <a:off x="4278313" y="1851442"/>
            <a:ext cx="3636962"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8"/>
          </p:nvPr>
        </p:nvSpPr>
        <p:spPr>
          <a:xfrm>
            <a:off x="469900" y="1851442"/>
            <a:ext cx="3627438"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9" name="Text Placeholder 8"/>
          <p:cNvSpPr>
            <a:spLocks noGrp="1"/>
          </p:cNvSpPr>
          <p:nvPr>
            <p:ph type="body" sz="quarter" idx="19"/>
          </p:nvPr>
        </p:nvSpPr>
        <p:spPr>
          <a:xfrm>
            <a:off x="8093076" y="1851442"/>
            <a:ext cx="3629025"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0"/>
          </p:nvPr>
        </p:nvSpPr>
        <p:spPr/>
        <p:txBody>
          <a:bodyPr/>
          <a:lstStyle/>
          <a:p>
            <a:endParaRPr lang="en-GB" dirty="0">
              <a:solidFill>
                <a:srgbClr val="000000"/>
              </a:solidFill>
            </a:endParaRPr>
          </a:p>
        </p:txBody>
      </p:sp>
    </p:spTree>
    <p:extLst>
      <p:ext uri="{BB962C8B-B14F-4D97-AF65-F5344CB8AC3E}">
        <p14:creationId xmlns:p14="http://schemas.microsoft.com/office/powerpoint/2010/main" val="3248650191"/>
      </p:ext>
    </p:extLst>
  </p:cSld>
  <p:clrMapOvr>
    <a:masterClrMapping/>
  </p:clrMapOvr>
  <p:transition spd="slow" advClick="0" advTm="14000">
    <p:fade thruBlk="1"/>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0"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1433403857"/>
      </p:ext>
    </p:extLst>
  </p:cSld>
  <p:clrMapOvr>
    <a:masterClrMapping/>
  </p:clrMapOvr>
  <p:transition spd="slow" advClick="0" advTm="14000">
    <p:fade thruBlk="1"/>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Ref idx="1001">
        <a:schemeClr val="bg1"/>
      </p:bgRef>
    </p:bg>
    <p:spTree>
      <p:nvGrpSpPr>
        <p:cNvPr id="1" name=""/>
        <p:cNvGrpSpPr/>
        <p:nvPr/>
      </p:nvGrpSpPr>
      <p:grpSpPr>
        <a:xfrm>
          <a:off x="0" y="0"/>
          <a:ext cx="0" cy="0"/>
          <a:chOff x="0" y="0"/>
          <a:chExt cx="0" cy="0"/>
        </a:xfrm>
      </p:grpSpPr>
      <p:sp>
        <p:nvSpPr>
          <p:cNvPr id="11"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8"/>
          <p:cNvSpPr>
            <a:spLocks noGrp="1"/>
          </p:cNvSpPr>
          <p:nvPr>
            <p:ph type="body" sz="quarter" idx="17"/>
          </p:nvPr>
        </p:nvSpPr>
        <p:spPr>
          <a:xfrm>
            <a:off x="469903"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extBox 14"/>
          <p:cNvSpPr txBox="1"/>
          <p:nvPr userDrawn="1"/>
        </p:nvSpPr>
        <p:spPr>
          <a:xfrm>
            <a:off x="11382379"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solidFill>
                  <a:schemeClr val="tx1"/>
                </a:solidFill>
              </a:defRPr>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chemeClr val="tx1"/>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FFFFFF"/>
              </a:solidFill>
            </a:endParaRPr>
          </a:p>
        </p:txBody>
      </p:sp>
    </p:spTree>
    <p:extLst>
      <p:ext uri="{BB962C8B-B14F-4D97-AF65-F5344CB8AC3E}">
        <p14:creationId xmlns:p14="http://schemas.microsoft.com/office/powerpoint/2010/main" val="251482795"/>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71600" y="1665817"/>
            <a:ext cx="553773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25328871"/>
      </p:ext>
    </p:extLst>
  </p:cSld>
  <p:clrMapOvr>
    <a:masterClrMapping/>
  </p:clrMapOvr>
  <p:transition spd="slow" advClick="0" advTm="14000">
    <p:fade thruBlk="1"/>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4261763302"/>
      </p:ext>
    </p:extLst>
  </p:cSld>
  <p:clrMapOvr>
    <a:masterClrMapping/>
  </p:clrMapOvr>
  <p:transition spd="slow" advClick="0" advTm="14000">
    <p:fade thruBlk="1"/>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2996181950"/>
      </p:ext>
    </p:extLst>
  </p:cSld>
  <p:clrMapOvr>
    <a:masterClrMapping/>
  </p:clrMapOvr>
  <p:transition spd="slow" advClick="0" advTm="14000">
    <p:fade thruBlk="1"/>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22" name="SD_InternalExternal"/>
          <p:cNvSpPr>
            <a:spLocks/>
          </p:cNvSpPr>
          <p:nvPr userDrawn="1"/>
        </p:nvSpPr>
        <p:spPr bwMode="auto">
          <a:xfrm>
            <a:off x="474358" y="3429001"/>
            <a:ext cx="9344330" cy="2870201"/>
          </a:xfrm>
          <a:prstGeom prst="rect">
            <a:avLst/>
          </a:prstGeom>
          <a:noFill/>
          <a:ln w="9525">
            <a:noFill/>
            <a:miter lim="800000"/>
            <a:headEnd/>
            <a:tailEnd/>
          </a:ln>
        </p:spPr>
        <p:txBody>
          <a:bodyPr lIns="0" tIns="0" rIns="0" bIns="0" anchor="b"/>
          <a:lstStyle/>
          <a:p>
            <a:pPr defTabSz="1019128">
              <a:buClr>
                <a:srgbClr val="000000"/>
              </a:buClr>
              <a:buSzPct val="80000"/>
              <a:buFont typeface="Wingdings" pitchFamily="2" charset="2"/>
              <a:buNone/>
            </a:pPr>
            <a:r>
              <a:rPr lang="en-GB" sz="900" noProof="1" smtClean="0">
                <a:solidFill>
                  <a:srgbClr val="000000"/>
                </a:solidFill>
              </a:rPr>
              <a:t>This is an internal document which provides confidential advice and guidance to partners and staff of Deloitte MCS Limited. It is not to be copied or made available to any other party.
© 2017 Deloitte MCS Limited. All rights reserved.</a:t>
            </a:r>
          </a:p>
        </p:txBody>
      </p:sp>
      <p:sp>
        <p:nvSpPr>
          <p:cNvPr id="20"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3"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2" name="Footer Placeholder 1"/>
          <p:cNvSpPr>
            <a:spLocks noGrp="1"/>
          </p:cNvSpPr>
          <p:nvPr>
            <p:ph type="ftr" sz="quarter" idx="16"/>
          </p:nvPr>
        </p:nvSpPr>
        <p:spPr/>
        <p:txBody>
          <a:bodyPr/>
          <a:lstStyle>
            <a:lvl1pPr>
              <a:defRPr>
                <a:solidFill>
                  <a:schemeClr val="bg1"/>
                </a:solidFill>
              </a:defRPr>
            </a:lvl1pPr>
          </a:lstStyle>
          <a:p>
            <a:endParaRPr lang="en-GB" dirty="0">
              <a:solidFill>
                <a:srgbClr val="FFFFFF"/>
              </a:solidFill>
            </a:endParaRPr>
          </a:p>
        </p:txBody>
      </p:sp>
    </p:spTree>
    <p:extLst>
      <p:ext uri="{BB962C8B-B14F-4D97-AF65-F5344CB8AC3E}">
        <p14:creationId xmlns:p14="http://schemas.microsoft.com/office/powerpoint/2010/main" val="1897571114"/>
      </p:ext>
    </p:extLst>
  </p:cSld>
  <p:clrMapOvr>
    <a:masterClrMapping/>
  </p:clrMapOvr>
  <p:transition spd="slow" advClick="0" advTm="14000">
    <p:fade thruBlk="1"/>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pic>
        <p:nvPicPr>
          <p:cNvPr id="18" name="Picture 17"/>
          <p:cNvPicPr>
            <a:picLocks noChangeAspect="1"/>
          </p:cNvPicPr>
          <p:nvPr userDrawn="1"/>
        </p:nvPicPr>
        <p:blipFill rotWithShape="1">
          <a:blip r:embed="rId3" cstate="print">
            <a:extLst>
              <a:ext uri="{28A0092B-C50C-407E-A947-70E740481C1C}">
                <a14:useLocalDpi xmlns:a14="http://schemas.microsoft.com/office/drawing/2010/main" val="0"/>
              </a:ext>
            </a:extLst>
          </a:blip>
          <a:srcRect b="54405"/>
          <a:stretch/>
        </p:blipFill>
        <p:spPr>
          <a:xfrm>
            <a:off x="366497" y="311148"/>
            <a:ext cx="1969414" cy="416052"/>
          </a:xfrm>
          <a:prstGeom prst="rect">
            <a:avLst/>
          </a:prstGeom>
        </p:spPr>
      </p:pic>
    </p:spTree>
    <p:extLst>
      <p:ext uri="{BB962C8B-B14F-4D97-AF65-F5344CB8AC3E}">
        <p14:creationId xmlns:p14="http://schemas.microsoft.com/office/powerpoint/2010/main" val="3584110853"/>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196103604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133">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927483865"/>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B8233B8-9FA3-4E81-8B20-DB786CF8072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201064454"/>
      </p:ext>
    </p:extLst>
  </p:cSld>
  <p:clrMapOvr>
    <a:masterClrMapping/>
  </p:clrMapOvr>
  <p:transition spd="slow" advClick="0" advTm="14000">
    <p:fade thruBlk="1"/>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86E0312C-ADDB-4C5F-A780-D80133C23F91}"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473396903"/>
      </p:ext>
    </p:extLst>
  </p:cSld>
  <p:clrMapOvr>
    <a:masterClrMapping/>
  </p:clrMapOvr>
  <p:transition spd="slow" advClick="0" advTm="14000">
    <p:fade thruBlk="1"/>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EDBD2319-F4B2-4189-A449-4EF0403C7B27}"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213170033"/>
      </p:ext>
    </p:extLst>
  </p:cSld>
  <p:clrMapOvr>
    <a:masterClrMapping/>
  </p:clrMapOvr>
  <p:transition spd="slow" advClick="0" advTm="14000">
    <p:fade thruBlk="1"/>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6183" name="think-cell Slide" r:id="rId4" imgW="360" imgH="360" progId="TCLayout.ActiveDocument.1">
                  <p:embed/>
                </p:oleObj>
              </mc:Choice>
              <mc:Fallback>
                <p:oleObj name="think-cell Slide" r:id="rId4" imgW="360" imgH="360" progId="TCLayout.ActiveDocument.1">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426EE9F-C07A-4365-885C-EC11BE0B5723}"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294281126"/>
      </p:ext>
    </p:extLst>
  </p:cSld>
  <p:clrMapOvr>
    <a:masterClrMapping/>
  </p:clrMapOvr>
  <p:transition spd="slow" advClick="0" advTm="14000">
    <p:fade thruBlk="1"/>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8683FB8-D678-492C-9903-375821350388}"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2937897010"/>
      </p:ext>
    </p:extLst>
  </p:cSld>
  <p:clrMapOvr>
    <a:masterClrMapping/>
  </p:clrMapOvr>
  <p:transition spd="slow" advClick="0" advTm="14000">
    <p:fade thruBlk="1"/>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7207" name="think-cell Slide" r:id="rId4" imgW="360" imgH="360" progId="TCLayout.ActiveDocument.1">
                  <p:embed/>
                </p:oleObj>
              </mc:Choice>
              <mc:Fallback>
                <p:oleObj name="think-cell Slide" r:id="rId4" imgW="360" imgH="360" progId="TCLayout.ActiveDocument.1">
                  <p:embed/>
                  <p:pic>
                    <p:nvPicPr>
                      <p:cNvPr id="3"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endParaRPr lang="en-US"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2516360409"/>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653723037"/>
      </p:ext>
    </p:extLst>
  </p:cSld>
  <p:clrMapOvr>
    <a:masterClrMapping/>
  </p:clrMapOvr>
  <p:transition spd="slow" advClick="0" advTm="14000">
    <p:fade thruBlk="1"/>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Plazmy_05_2017_3">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tx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tx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089689963"/>
      </p:ext>
    </p:extLst>
  </p:cSld>
  <p:clrMapOvr>
    <a:masterClrMapping/>
  </p:clrMapOvr>
  <p:transition spd="slow" advClick="0" advTm="14000">
    <p:fade thruBlk="1"/>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63715414"/>
      </p:ext>
    </p:extLst>
  </p:cSld>
  <p:clrMapOvr>
    <a:masterClrMapping/>
  </p:clrMapOvr>
  <p:transition spd="slow" advClick="0" advTm="14000">
    <p:fade thruBlk="1"/>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2017507920"/>
      </p:ext>
    </p:extLst>
  </p:cSld>
  <p:clrMapOvr>
    <a:masterClrMapping/>
  </p:clrMapOvr>
  <p:transition spd="slow" advClick="0" advTm="14000">
    <p:fade thruBlk="1"/>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dirty="0" smtClean="0"/>
              <a:t>Click to edit Master title style</a:t>
            </a:r>
            <a:endParaRPr lang="en-US"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986298703"/>
      </p:ext>
    </p:extLst>
  </p:cSld>
  <p:clrMapOvr>
    <a:masterClrMapping/>
  </p:clrMapOvr>
  <p:transition spd="slow" advClick="0" advTm="14000">
    <p:fade thruBlk="1"/>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33408989"/>
      </p:ext>
    </p:extLst>
  </p:cSld>
  <p:clrMapOvr>
    <a:masterClrMapping/>
  </p:clrMapOvr>
  <p:transition spd="slow" advClick="0" advTm="14000">
    <p:fade thruBlk="1"/>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8231"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DD06410-D99E-4A86-B097-07C46E184CDF}"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992067997"/>
      </p:ext>
    </p:extLst>
  </p:cSld>
  <p:clrMapOvr>
    <a:masterClrMapping/>
  </p:clrMapOvr>
  <p:transition spd="slow" advClick="0" advTm="14000">
    <p:fade thruBlk="1"/>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r>
              <a:rPr lang="en-US" noProof="0" smtClean="0"/>
              <a:t>Click icon to add picture</a:t>
            </a:r>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r>
              <a:rPr lang="en-US" noProof="0" smtClean="0"/>
              <a:t>Click icon to add picture</a:t>
            </a:r>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r>
              <a:rPr lang="en-US" noProof="0" smtClean="0"/>
              <a:t>Click icon to add picture</a:t>
            </a:r>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85695935"/>
      </p:ext>
    </p:extLst>
  </p:cSld>
  <p:clrMapOvr>
    <a:masterClrMapping/>
  </p:clrMapOvr>
  <p:transition spd="slow" advClick="0" advTm="14000">
    <p:fade thruBlk="1"/>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9255" name="think-cell Slide" r:id="rId4" imgW="360" imgH="360" progId="TCLayout.ActiveDocument.1">
                  <p:embed/>
                </p:oleObj>
              </mc:Choice>
              <mc:Fallback>
                <p:oleObj name="think-cell Slide" r:id="rId4" imgW="360" imgH="360" progId="TCLayout.ActiveDocument.1">
                  <p:embed/>
                  <p:pic>
                    <p:nvPicPr>
                      <p:cNvPr id="10"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4F63DE4-3641-4752-8490-8FDEAB763202}"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r>
              <a:rPr lang="en-US" noProof="0" smtClean="0"/>
              <a:t>Click icon to add picture</a:t>
            </a:r>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958906524"/>
      </p:ext>
    </p:extLst>
  </p:cSld>
  <p:clrMapOvr>
    <a:masterClrMapping/>
  </p:clrMapOvr>
  <p:transition spd="slow" advClick="0" advTm="14000">
    <p:fade thruBlk="1"/>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0279" name="think-cell Slide" r:id="rId4" imgW="360" imgH="360" progId="TCLayout.ActiveDocument.1">
                  <p:embed/>
                </p:oleObj>
              </mc:Choice>
              <mc:Fallback>
                <p:oleObj name="think-cell Slide" r:id="rId4" imgW="360" imgH="360" progId="TCLayout.ActiveDocument.1">
                  <p:embed/>
                  <p:pic>
                    <p:nvPicPr>
                      <p:cNvPr id="12"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382B2C1-CF07-48F8-96F5-A9D5F4DF99E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51700419"/>
      </p:ext>
    </p:extLst>
  </p:cSld>
  <p:clrMapOvr>
    <a:masterClrMapping/>
  </p:clrMapOvr>
  <p:transition spd="slow" advClick="0" advTm="14000">
    <p:fade thruBlk="1"/>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1303" name="think-cell Slide" r:id="rId4" imgW="360" imgH="360" progId="TCLayout.ActiveDocument.1">
                  <p:embed/>
                </p:oleObj>
              </mc:Choice>
              <mc:Fallback>
                <p:oleObj name="think-cell Slide" r:id="rId4" imgW="360" imgH="360" progId="TCLayout.ActiveDocument.1">
                  <p:embed/>
                  <p:pic>
                    <p:nvPicPr>
                      <p:cNvPr id="5"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FF5BD3C-7CF3-48E9-B568-6AA9175D52D7}"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497382777"/>
      </p:ext>
    </p:extLst>
  </p:cSld>
  <p:clrMapOvr>
    <a:masterClrMapping/>
  </p:clrMapOvr>
  <p:transition spd="slow" advClick="0" advTm="14000">
    <p:fade thruBlk="1"/>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2327" name="think-cell Slide" r:id="rId4" imgW="360" imgH="360" progId="TCLayout.ActiveDocument.1">
                  <p:embed/>
                </p:oleObj>
              </mc:Choice>
              <mc:Fallback>
                <p:oleObj name="think-cell Slide" r:id="rId4" imgW="360" imgH="360" progId="TCLayout.ActiveDocument.1">
                  <p:embed/>
                  <p:pic>
                    <p:nvPicPr>
                      <p:cNvPr id="6"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F4C58F5-FE9D-4B78-AE8E-5CC193A22FAC}"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Tree>
    <p:extLst>
      <p:ext uri="{BB962C8B-B14F-4D97-AF65-F5344CB8AC3E}">
        <p14:creationId xmlns:p14="http://schemas.microsoft.com/office/powerpoint/2010/main" val="563829246"/>
      </p:ext>
    </p:extLst>
  </p:cSld>
  <p:clrMapOvr>
    <a:masterClrMapping/>
  </p:clrMapOvr>
  <p:transition spd="slow" advClick="0" advTm="14000">
    <p:fade thruBlk="1"/>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3351"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2A8376DF-C6A7-42D7-AEAA-B1C8127831E8}"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r>
              <a:rPr lang="en-US" noProof="0" smtClean="0"/>
              <a:t>Click icon to add picture</a:t>
            </a:r>
            <a:endParaRPr lang="cs-CZ" noProof="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r>
              <a:rPr lang="en-US" noProof="0" smtClean="0"/>
              <a:t>Click icon to add picture</a:t>
            </a:r>
            <a:endParaRPr lang="cs-CZ" noProof="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en-US" smtClean="0"/>
              <a:t>Click to edit Master text styles</a:t>
            </a:r>
          </a:p>
          <a:p>
            <a:pPr lvl="1"/>
            <a:r>
              <a:rPr lang="en-US" smtClean="0"/>
              <a:t>Second level</a:t>
            </a:r>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Tree>
    <p:extLst>
      <p:ext uri="{BB962C8B-B14F-4D97-AF65-F5344CB8AC3E}">
        <p14:creationId xmlns:p14="http://schemas.microsoft.com/office/powerpoint/2010/main" val="2749815053"/>
      </p:ext>
    </p:extLst>
  </p:cSld>
  <p:clrMapOvr>
    <a:masterClrMapping/>
  </p:clrMapOvr>
  <p:transition spd="slow" advClick="0" advTm="14000">
    <p:fade thruBlk="1"/>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 y="29337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3053265055"/>
      </p:ext>
    </p:extLst>
  </p:cSld>
  <p:clrMapOvr>
    <a:masterClrMapping/>
  </p:clrMapOvr>
  <p:transition spd="slow" advClick="0" advTm="14000">
    <p:fade thruBlk="1"/>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29337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3420216016"/>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7219577"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8" name="Right Triangle 7"/>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
        <p:nvSpPr>
          <p:cNvPr id="5" name="Rounded Rectangle 1"/>
          <p:cNvSpPr/>
          <p:nvPr userDrawn="1"/>
        </p:nvSpPr>
        <p:spPr bwMode="gray">
          <a:xfrm>
            <a:off x="-2" y="1"/>
            <a:ext cx="12206731"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9" name="Rectangle 2"/>
          <p:cNvSpPr>
            <a:spLocks noGrp="1" noChangeArrowheads="1"/>
          </p:cNvSpPr>
          <p:nvPr>
            <p:ph type="title" hasCustomPrompt="1"/>
          </p:nvPr>
        </p:nvSpPr>
        <p:spPr bwMode="auto">
          <a:xfrm>
            <a:off x="478369" y="254988"/>
            <a:ext cx="11265659"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651390841"/>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5" name="Rounded Rectangle 1"/>
          <p:cNvSpPr/>
          <p:nvPr userDrawn="1"/>
        </p:nvSpPr>
        <p:spPr bwMode="gray">
          <a:xfrm>
            <a:off x="-2" y="1"/>
            <a:ext cx="9127875" cy="1461317"/>
          </a:xfrm>
          <a:prstGeom prst="rect">
            <a:avLst/>
          </a:prstGeom>
          <a:solidFill>
            <a:srgbClr val="62B5E5"/>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8316213"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897907431"/>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6864">
          <p15:clr>
            <a:srgbClr val="FBAE40"/>
          </p15:clr>
        </p15:guide>
        <p15:guide id="6" orient="horz" pos="794">
          <p15:clr>
            <a:srgbClr val="FBAE40"/>
          </p15:clr>
        </p15:guide>
        <p15:guide id="7" orient="horz" pos="3538">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11236945"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430250037"/>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3" name="Content Placeholder 2"/>
          <p:cNvSpPr>
            <a:spLocks noGrp="1"/>
          </p:cNvSpPr>
          <p:nvPr>
            <p:ph idx="1"/>
          </p:nvPr>
        </p:nvSpPr>
        <p:spPr>
          <a:xfrm>
            <a:off x="478372" y="1632757"/>
            <a:ext cx="11236945" cy="4506273"/>
          </a:xfrm>
        </p:spPr>
        <p:txBody>
          <a:bodyPr>
            <a:noAutofit/>
          </a:bodyPr>
          <a:lstStyle>
            <a:lvl1pPr>
              <a:spcAft>
                <a:spcPts val="891"/>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1" y="2"/>
            <a:ext cx="12192001" cy="1461317"/>
          </a:xfrm>
          <a:prstGeom prst="rect">
            <a:avLst/>
          </a:prstGeom>
          <a:solidFill>
            <a:srgbClr val="62B5E5"/>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6" name="Rectangle 2"/>
          <p:cNvSpPr>
            <a:spLocks noGrp="1" noChangeArrowheads="1"/>
          </p:cNvSpPr>
          <p:nvPr>
            <p:ph type="title" hasCustomPrompt="1"/>
          </p:nvPr>
        </p:nvSpPr>
        <p:spPr bwMode="auto">
          <a:xfrm>
            <a:off x="478368" y="254988"/>
            <a:ext cx="11236947"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696">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156948195"/>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ounded Rectangle 1"/>
          <p:cNvSpPr/>
          <p:nvPr userDrawn="1"/>
        </p:nvSpPr>
        <p:spPr bwMode="gray">
          <a:xfrm>
            <a:off x="-1" y="1"/>
            <a:ext cx="12192001" cy="1461317"/>
          </a:xfrm>
          <a:prstGeom prst="rect">
            <a:avLst/>
          </a:prstGeom>
          <a:solidFill>
            <a:schemeClr val="accent5"/>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524" b="1" dirty="0">
              <a:solidFill>
                <a:prstClr val="white"/>
              </a:solidFill>
            </a:endParaRPr>
          </a:p>
        </p:txBody>
      </p:sp>
      <p:sp>
        <p:nvSpPr>
          <p:cNvPr id="3" name="Content Placeholder 2"/>
          <p:cNvSpPr>
            <a:spLocks noGrp="1"/>
          </p:cNvSpPr>
          <p:nvPr>
            <p:ph idx="1"/>
          </p:nvPr>
        </p:nvSpPr>
        <p:spPr>
          <a:xfrm>
            <a:off x="478368" y="1632757"/>
            <a:ext cx="11236945" cy="4506273"/>
          </a:xfrm>
        </p:spPr>
        <p:txBody>
          <a:bodyPr>
            <a:noAutofit/>
          </a:bodyPr>
          <a:lstStyle>
            <a:lvl1pPr>
              <a:defRPr sz="1355">
                <a:solidFill>
                  <a:schemeClr val="tx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6" y="254988"/>
            <a:ext cx="1123694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4064955292"/>
      </p:ext>
    </p:extLst>
  </p:cSld>
  <p:clrMapOvr>
    <a:masterClrMapping/>
  </p:clrMapOvr>
  <p:transition spd="slow" advClick="0" advTm="14000">
    <p:fade thruBlk="1"/>
  </p:transition>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1" y="1632757"/>
            <a:ext cx="5617631"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2" y="1"/>
            <a:ext cx="6096003"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549076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4117822267"/>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3"/>
          <p:cNvSpPr/>
          <p:nvPr userDrawn="1"/>
        </p:nvSpPr>
        <p:spPr bwMode="gray">
          <a:xfrm>
            <a:off x="840" y="1"/>
            <a:ext cx="12192001" cy="6858000"/>
          </a:xfrm>
          <a:prstGeom prst="rect">
            <a:avLst/>
          </a:prstGeom>
          <a:solidFill>
            <a:schemeClr val="tx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5" name="Rounded Rectangle 1"/>
          <p:cNvSpPr/>
          <p:nvPr userDrawn="1"/>
        </p:nvSpPr>
        <p:spPr bwMode="gray">
          <a:xfrm>
            <a:off x="-1" y="0"/>
            <a:ext cx="12192001" cy="1461317"/>
          </a:xfrm>
          <a:prstGeom prst="rect">
            <a:avLst/>
          </a:prstGeom>
          <a:solidFill>
            <a:schemeClr val="accent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3612">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691385387"/>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272">
          <p15:clr>
            <a:srgbClr val="FBAE40"/>
          </p15:clr>
        </p15:guide>
        <p15:guide id="3" orient="horz" pos="2154">
          <p15:clr>
            <a:srgbClr val="FBAE40"/>
          </p15:clr>
        </p15:guide>
        <p15:guide id="4" pos="3402">
          <p15:clr>
            <a:srgbClr val="FBAE40"/>
          </p15:clr>
        </p15:guide>
        <p15:guide id="5" pos="6554">
          <p15:clr>
            <a:srgbClr val="FBAE40"/>
          </p15:clr>
        </p15:guide>
        <p15:guide id="6" orient="horz" pos="794">
          <p15:clr>
            <a:srgbClr val="FBAE40"/>
          </p15:clr>
        </p15:guide>
        <p15:guide id="7" orient="horz" pos="3538">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74582" tIns="74582" rIns="74582" bIns="74582" rtlCol="0" anchor="ctr"/>
          <a:lstStyle/>
          <a:p>
            <a:pPr algn="ctr" fontAlgn="auto">
              <a:lnSpc>
                <a:spcPct val="106000"/>
              </a:lnSpc>
              <a:spcBef>
                <a:spcPts val="0"/>
              </a:spcBef>
              <a:spcAft>
                <a:spcPts val="0"/>
              </a:spcAft>
              <a:buFont typeface="Wingdings 2" pitchFamily="18" charset="2"/>
              <a:buNone/>
            </a:pPr>
            <a:endParaRPr lang="cs-CZ" sz="1343" b="1" dirty="0">
              <a:solidFill>
                <a:prstClr val="white"/>
              </a:solidFill>
              <a:latin typeface="Verdana"/>
              <a:cs typeface="+mn-cs"/>
            </a:endParaRPr>
          </a:p>
        </p:txBody>
      </p:sp>
    </p:spTree>
    <p:extLst>
      <p:ext uri="{BB962C8B-B14F-4D97-AF65-F5344CB8AC3E}">
        <p14:creationId xmlns:p14="http://schemas.microsoft.com/office/powerpoint/2010/main" val="3364582222"/>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pic>
        <p:nvPicPr>
          <p:cNvPr id="18" name="Picture 17"/>
          <p:cNvPicPr>
            <a:picLocks noChangeAspect="1"/>
          </p:cNvPicPr>
          <p:nvPr userDrawn="1"/>
        </p:nvPicPr>
        <p:blipFill rotWithShape="1">
          <a:blip r:embed="rId3" cstate="print">
            <a:extLst>
              <a:ext uri="{28A0092B-C50C-407E-A947-70E740481C1C}">
                <a14:useLocalDpi xmlns:a14="http://schemas.microsoft.com/office/drawing/2010/main" val="0"/>
              </a:ext>
            </a:extLst>
          </a:blip>
          <a:srcRect b="54405"/>
          <a:stretch/>
        </p:blipFill>
        <p:spPr>
          <a:xfrm>
            <a:off x="366497" y="311148"/>
            <a:ext cx="1969414" cy="416052"/>
          </a:xfrm>
          <a:prstGeom prst="rect">
            <a:avLst/>
          </a:prstGeom>
        </p:spPr>
      </p:pic>
    </p:spTree>
    <p:extLst>
      <p:ext uri="{BB962C8B-B14F-4D97-AF65-F5344CB8AC3E}">
        <p14:creationId xmlns:p14="http://schemas.microsoft.com/office/powerpoint/2010/main" val="1380942334"/>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238620262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133">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1239701984"/>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B8233B8-9FA3-4E81-8B20-DB786CF8072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804219752"/>
      </p:ext>
    </p:extLst>
  </p:cSld>
  <p:clrMapOvr>
    <a:masterClrMapping/>
  </p:clrMapOvr>
  <p:transition spd="slow" advClick="0" advTm="14000">
    <p:fade thruBlk="1"/>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86E0312C-ADDB-4C5F-A780-D80133C23F91}"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815576392"/>
      </p:ext>
    </p:extLst>
  </p:cSld>
  <p:clrMapOvr>
    <a:masterClrMapping/>
  </p:clrMapOvr>
  <p:transition spd="slow" advClick="0" advTm="14000">
    <p:fade thruBlk="1"/>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EDBD2319-F4B2-4189-A449-4EF0403C7B27}"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550123752"/>
      </p:ext>
    </p:extLst>
  </p:cSld>
  <p:clrMapOvr>
    <a:masterClrMapping/>
  </p:clrMapOvr>
  <p:transition spd="slow" advClick="0" advTm="14000">
    <p:fade thruBlk="1"/>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2561" name="think-cell Slide" r:id="rId4" imgW="360" imgH="360" progId="TCLayout.ActiveDocument.1">
                  <p:embed/>
                </p:oleObj>
              </mc:Choice>
              <mc:Fallback>
                <p:oleObj name="think-cell Slide" r:id="rId4" imgW="360" imgH="360" progId="TCLayout.ActiveDocument.1">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426EE9F-C07A-4365-885C-EC11BE0B5723}"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251958180"/>
      </p:ext>
    </p:extLst>
  </p:cSld>
  <p:clrMapOvr>
    <a:masterClrMapping/>
  </p:clrMapOvr>
  <p:transition spd="slow" advClick="0" advTm="14000">
    <p:fade thruBlk="1"/>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8683FB8-D678-492C-9903-375821350388}"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1362622144"/>
      </p:ext>
    </p:extLst>
  </p:cSld>
  <p:clrMapOvr>
    <a:masterClrMapping/>
  </p:clrMapOvr>
  <p:transition spd="slow" advClick="0" advTm="14000">
    <p:fade thruBlk="1"/>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3585" name="think-cell Slide" r:id="rId4" imgW="360" imgH="360" progId="TCLayout.ActiveDocument.1">
                  <p:embed/>
                </p:oleObj>
              </mc:Choice>
              <mc:Fallback>
                <p:oleObj name="think-cell Slide" r:id="rId4" imgW="360" imgH="360" progId="TCLayout.ActiveDocument.1">
                  <p:embed/>
                  <p:pic>
                    <p:nvPicPr>
                      <p:cNvPr id="3"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8E8AC6D5-DA02-4A74-8703-B17830546B5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3062271606"/>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1553134853"/>
      </p:ext>
    </p:extLst>
  </p:cSld>
  <p:clrMapOvr>
    <a:masterClrMapping/>
  </p:clrMapOvr>
  <p:transition spd="slow" advClick="0" advTm="14000">
    <p:fade thruBlk="1"/>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Plazmy_05_2017_3">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tx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tx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463251180"/>
      </p:ext>
    </p:extLst>
  </p:cSld>
  <p:clrMapOvr>
    <a:masterClrMapping/>
  </p:clrMapOvr>
  <p:transition spd="slow" advClick="0" advTm="14000">
    <p:fade thruBlk="1"/>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952269626"/>
      </p:ext>
    </p:extLst>
  </p:cSld>
  <p:clrMapOvr>
    <a:masterClrMapping/>
  </p:clrMapOvr>
  <p:transition spd="slow" advClick="0" advTm="14000">
    <p:fade thruBlk="1"/>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1638881397"/>
      </p:ext>
    </p:extLst>
  </p:cSld>
  <p:clrMapOvr>
    <a:masterClrMapping/>
  </p:clrMapOvr>
  <p:transition spd="slow" advClick="0" advTm="14000">
    <p:fade thruBlk="1"/>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dirty="0" smtClean="0"/>
              <a:t>Click to edit Master title style</a:t>
            </a:r>
            <a:endParaRPr lang="en-US"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410415003"/>
      </p:ext>
    </p:extLst>
  </p:cSld>
  <p:clrMapOvr>
    <a:masterClrMapping/>
  </p:clrMapOvr>
  <p:transition spd="slow" advClick="0" advTm="14000">
    <p:fade thruBlk="1"/>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733936645"/>
      </p:ext>
    </p:extLst>
  </p:cSld>
  <p:clrMapOvr>
    <a:masterClrMapping/>
  </p:clrMapOvr>
  <p:transition spd="slow" advClick="0" advTm="14000">
    <p:fade thruBlk="1"/>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4609"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DD06410-D99E-4A86-B097-07C46E184CDF}"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756146690"/>
      </p:ext>
    </p:extLst>
  </p:cSld>
  <p:clrMapOvr>
    <a:masterClrMapping/>
  </p:clrMapOvr>
  <p:transition spd="slow" advClick="0" advTm="14000">
    <p:fade thruBlk="1"/>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r>
              <a:rPr lang="en-US" noProof="0" smtClean="0"/>
              <a:t>Click icon to add picture</a:t>
            </a:r>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r>
              <a:rPr lang="en-US" noProof="0" smtClean="0"/>
              <a:t>Click icon to add picture</a:t>
            </a:r>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r>
              <a:rPr lang="en-US" noProof="0" smtClean="0"/>
              <a:t>Click icon to add picture</a:t>
            </a:r>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549540521"/>
      </p:ext>
    </p:extLst>
  </p:cSld>
  <p:clrMapOvr>
    <a:masterClrMapping/>
  </p:clrMapOvr>
  <p:transition spd="slow" advClick="0" advTm="14000">
    <p:fade thruBlk="1"/>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5633" name="think-cell Slide" r:id="rId4" imgW="360" imgH="360" progId="TCLayout.ActiveDocument.1">
                  <p:embed/>
                </p:oleObj>
              </mc:Choice>
              <mc:Fallback>
                <p:oleObj name="think-cell Slide" r:id="rId4" imgW="360" imgH="360" progId="TCLayout.ActiveDocument.1">
                  <p:embed/>
                  <p:pic>
                    <p:nvPicPr>
                      <p:cNvPr id="10"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4F63DE4-3641-4752-8490-8FDEAB763202}"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r>
              <a:rPr lang="en-US" noProof="0" smtClean="0"/>
              <a:t>Click icon to add picture</a:t>
            </a:r>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574155125"/>
      </p:ext>
    </p:extLst>
  </p:cSld>
  <p:clrMapOvr>
    <a:masterClrMapping/>
  </p:clrMapOvr>
  <p:transition spd="slow" advClick="0" advTm="14000">
    <p:fade thruBlk="1"/>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6657" name="think-cell Slide" r:id="rId4" imgW="360" imgH="360" progId="TCLayout.ActiveDocument.1">
                  <p:embed/>
                </p:oleObj>
              </mc:Choice>
              <mc:Fallback>
                <p:oleObj name="think-cell Slide" r:id="rId4" imgW="360" imgH="360" progId="TCLayout.ActiveDocument.1">
                  <p:embed/>
                  <p:pic>
                    <p:nvPicPr>
                      <p:cNvPr id="12"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382B2C1-CF07-48F8-96F5-A9D5F4DF99E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570116404"/>
      </p:ext>
    </p:extLst>
  </p:cSld>
  <p:clrMapOvr>
    <a:masterClrMapping/>
  </p:clrMapOvr>
  <p:transition spd="slow" advClick="0" advTm="14000">
    <p:fade thruBlk="1"/>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7681" name="think-cell Slide" r:id="rId4" imgW="360" imgH="360" progId="TCLayout.ActiveDocument.1">
                  <p:embed/>
                </p:oleObj>
              </mc:Choice>
              <mc:Fallback>
                <p:oleObj name="think-cell Slide" r:id="rId4" imgW="360" imgH="360" progId="TCLayout.ActiveDocument.1">
                  <p:embed/>
                  <p:pic>
                    <p:nvPicPr>
                      <p:cNvPr id="5"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FF5BD3C-7CF3-48E9-B568-6AA9175D52D7}"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060179350"/>
      </p:ext>
    </p:extLst>
  </p:cSld>
  <p:clrMapOvr>
    <a:masterClrMapping/>
  </p:clrMapOvr>
  <p:transition spd="slow" advClick="0" advTm="14000">
    <p:fade thruBlk="1"/>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8705" name="think-cell Slide" r:id="rId4" imgW="360" imgH="360" progId="TCLayout.ActiveDocument.1">
                  <p:embed/>
                </p:oleObj>
              </mc:Choice>
              <mc:Fallback>
                <p:oleObj name="think-cell Slide" r:id="rId4" imgW="360" imgH="360" progId="TCLayout.ActiveDocument.1">
                  <p:embed/>
                  <p:pic>
                    <p:nvPicPr>
                      <p:cNvPr id="6"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F4C58F5-FE9D-4B78-AE8E-5CC193A22FAC}"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Tree>
    <p:extLst>
      <p:ext uri="{BB962C8B-B14F-4D97-AF65-F5344CB8AC3E}">
        <p14:creationId xmlns:p14="http://schemas.microsoft.com/office/powerpoint/2010/main" val="3715031935"/>
      </p:ext>
    </p:extLst>
  </p:cSld>
  <p:clrMapOvr>
    <a:masterClrMapping/>
  </p:clrMapOvr>
  <p:transition spd="slow" advClick="0" advTm="14000">
    <p:fade thruBlk="1"/>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9729"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2A8376DF-C6A7-42D7-AEAA-B1C8127831E8}"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r>
              <a:rPr lang="en-US" noProof="0" smtClean="0"/>
              <a:t>Click icon to add picture</a:t>
            </a:r>
            <a:endParaRPr lang="cs-CZ" noProof="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r>
              <a:rPr lang="en-US" noProof="0" smtClean="0"/>
              <a:t>Click icon to add picture</a:t>
            </a:r>
            <a:endParaRPr lang="cs-CZ" noProof="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en-US" smtClean="0"/>
              <a:t>Click to edit Master text styles</a:t>
            </a:r>
          </a:p>
          <a:p>
            <a:pPr lvl="1"/>
            <a:r>
              <a:rPr lang="en-US" smtClean="0"/>
              <a:t>Second level</a:t>
            </a:r>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Tree>
    <p:extLst>
      <p:ext uri="{BB962C8B-B14F-4D97-AF65-F5344CB8AC3E}">
        <p14:creationId xmlns:p14="http://schemas.microsoft.com/office/powerpoint/2010/main" val="669747480"/>
      </p:ext>
    </p:extLst>
  </p:cSld>
  <p:clrMapOvr>
    <a:masterClrMapping/>
  </p:clrMapOvr>
  <p:transition spd="slow" advClick="0" advTm="14000">
    <p:fade thruBlk="1"/>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 y="29337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3699732706"/>
      </p:ext>
    </p:extLst>
  </p:cSld>
  <p:clrMapOvr>
    <a:masterClrMapping/>
  </p:clrMapOvr>
  <p:transition spd="slow" advClick="0" advTm="14000">
    <p:fade thruBlk="1"/>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29337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582179261"/>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7219577"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8" name="Right Triangle 7"/>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
        <p:nvSpPr>
          <p:cNvPr id="5" name="Rounded Rectangle 1"/>
          <p:cNvSpPr/>
          <p:nvPr userDrawn="1"/>
        </p:nvSpPr>
        <p:spPr bwMode="gray">
          <a:xfrm>
            <a:off x="-2" y="1"/>
            <a:ext cx="12206731"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9" name="Rectangle 2"/>
          <p:cNvSpPr>
            <a:spLocks noGrp="1" noChangeArrowheads="1"/>
          </p:cNvSpPr>
          <p:nvPr>
            <p:ph type="title" hasCustomPrompt="1"/>
          </p:nvPr>
        </p:nvSpPr>
        <p:spPr bwMode="auto">
          <a:xfrm>
            <a:off x="478369" y="254988"/>
            <a:ext cx="11265659"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621572856"/>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5" name="Rounded Rectangle 1"/>
          <p:cNvSpPr/>
          <p:nvPr userDrawn="1"/>
        </p:nvSpPr>
        <p:spPr bwMode="gray">
          <a:xfrm>
            <a:off x="-2" y="1"/>
            <a:ext cx="9127875" cy="1461317"/>
          </a:xfrm>
          <a:prstGeom prst="rect">
            <a:avLst/>
          </a:prstGeom>
          <a:solidFill>
            <a:srgbClr val="62B5E5"/>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8316213"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90638294"/>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6864">
          <p15:clr>
            <a:srgbClr val="FBAE40"/>
          </p15:clr>
        </p15:guide>
        <p15:guide id="6" orient="horz" pos="794">
          <p15:clr>
            <a:srgbClr val="FBAE40"/>
          </p15:clr>
        </p15:guide>
        <p15:guide id="7" orient="horz" pos="3538">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11236945"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1370353313"/>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3" name="Content Placeholder 2"/>
          <p:cNvSpPr>
            <a:spLocks noGrp="1"/>
          </p:cNvSpPr>
          <p:nvPr>
            <p:ph idx="1"/>
          </p:nvPr>
        </p:nvSpPr>
        <p:spPr>
          <a:xfrm>
            <a:off x="478372" y="1632757"/>
            <a:ext cx="11236945" cy="4506273"/>
          </a:xfrm>
        </p:spPr>
        <p:txBody>
          <a:bodyPr>
            <a:noAutofit/>
          </a:bodyPr>
          <a:lstStyle>
            <a:lvl1pPr>
              <a:spcAft>
                <a:spcPts val="891"/>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1" y="2"/>
            <a:ext cx="12192001" cy="1461317"/>
          </a:xfrm>
          <a:prstGeom prst="rect">
            <a:avLst/>
          </a:prstGeom>
          <a:solidFill>
            <a:srgbClr val="62B5E5"/>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6" name="Rectangle 2"/>
          <p:cNvSpPr>
            <a:spLocks noGrp="1" noChangeArrowheads="1"/>
          </p:cNvSpPr>
          <p:nvPr>
            <p:ph type="title" hasCustomPrompt="1"/>
          </p:nvPr>
        </p:nvSpPr>
        <p:spPr bwMode="auto">
          <a:xfrm>
            <a:off x="478368" y="254988"/>
            <a:ext cx="11236947"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696">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976266025"/>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ounded Rectangle 1"/>
          <p:cNvSpPr/>
          <p:nvPr userDrawn="1"/>
        </p:nvSpPr>
        <p:spPr bwMode="gray">
          <a:xfrm>
            <a:off x="-1" y="1"/>
            <a:ext cx="12192001" cy="1461317"/>
          </a:xfrm>
          <a:prstGeom prst="rect">
            <a:avLst/>
          </a:prstGeom>
          <a:solidFill>
            <a:schemeClr val="accent5"/>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524" b="1" dirty="0">
              <a:solidFill>
                <a:prstClr val="white"/>
              </a:solidFill>
            </a:endParaRPr>
          </a:p>
        </p:txBody>
      </p:sp>
      <p:sp>
        <p:nvSpPr>
          <p:cNvPr id="3" name="Content Placeholder 2"/>
          <p:cNvSpPr>
            <a:spLocks noGrp="1"/>
          </p:cNvSpPr>
          <p:nvPr>
            <p:ph idx="1"/>
          </p:nvPr>
        </p:nvSpPr>
        <p:spPr>
          <a:xfrm>
            <a:off x="478368" y="1632757"/>
            <a:ext cx="11236945" cy="4506273"/>
          </a:xfrm>
        </p:spPr>
        <p:txBody>
          <a:bodyPr>
            <a:noAutofit/>
          </a:bodyPr>
          <a:lstStyle>
            <a:lvl1pPr>
              <a:defRPr sz="1355">
                <a:solidFill>
                  <a:schemeClr val="tx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6" y="254988"/>
            <a:ext cx="1123694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2583030093"/>
      </p:ext>
    </p:extLst>
  </p:cSld>
  <p:clrMapOvr>
    <a:masterClrMapping/>
  </p:clrMapOvr>
  <p:transition spd="slow" advClick="0" advTm="14000">
    <p:fade thruBlk="1"/>
  </p:transition>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1" y="1632757"/>
            <a:ext cx="5617631"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2" y="1"/>
            <a:ext cx="6096003"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549076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4172963282"/>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119BFAC-83B2-4C7C-95D8-DE6AC86FAE30}" type="datetimeFigureOut">
              <a:rPr lang="en-US" smtClean="0"/>
              <a:t>11/29/2017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A8DCE3F-C07D-447E-AD9B-28C6089D7305}" type="slidenum">
              <a:rPr lang="en-US" smtClean="0"/>
              <a:t>‹#›</a:t>
            </a:fld>
            <a:endParaRPr lang="en-US"/>
          </a:p>
        </p:txBody>
      </p:sp>
    </p:spTree>
    <p:extLst>
      <p:ext uri="{BB962C8B-B14F-4D97-AF65-F5344CB8AC3E}">
        <p14:creationId xmlns:p14="http://schemas.microsoft.com/office/powerpoint/2010/main" val="374958675"/>
      </p:ext>
    </p:extLst>
  </p:cSld>
  <p:clrMapOvr>
    <a:masterClrMapping/>
  </p:clrMapOvr>
  <p:transition spd="slow" advClick="0" advTm="14000">
    <p:fade thruBlk="1"/>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3"/>
          <p:cNvSpPr/>
          <p:nvPr userDrawn="1"/>
        </p:nvSpPr>
        <p:spPr bwMode="gray">
          <a:xfrm>
            <a:off x="840" y="1"/>
            <a:ext cx="12192001" cy="6858000"/>
          </a:xfrm>
          <a:prstGeom prst="rect">
            <a:avLst/>
          </a:prstGeom>
          <a:solidFill>
            <a:schemeClr val="tx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5" name="Rounded Rectangle 1"/>
          <p:cNvSpPr/>
          <p:nvPr userDrawn="1"/>
        </p:nvSpPr>
        <p:spPr bwMode="gray">
          <a:xfrm>
            <a:off x="-1" y="0"/>
            <a:ext cx="12192001" cy="1461317"/>
          </a:xfrm>
          <a:prstGeom prst="rect">
            <a:avLst/>
          </a:prstGeom>
          <a:solidFill>
            <a:schemeClr val="accent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3612">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953944198"/>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272">
          <p15:clr>
            <a:srgbClr val="FBAE40"/>
          </p15:clr>
        </p15:guide>
        <p15:guide id="3" orient="horz" pos="2154">
          <p15:clr>
            <a:srgbClr val="FBAE40"/>
          </p15:clr>
        </p15:guide>
        <p15:guide id="4" pos="3402">
          <p15:clr>
            <a:srgbClr val="FBAE40"/>
          </p15:clr>
        </p15:guide>
        <p15:guide id="5" pos="6554">
          <p15:clr>
            <a:srgbClr val="FBAE40"/>
          </p15:clr>
        </p15:guide>
        <p15:guide id="6" orient="horz" pos="794">
          <p15:clr>
            <a:srgbClr val="FBAE40"/>
          </p15:clr>
        </p15:guide>
        <p15:guide id="7" orient="horz" pos="3538">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 column content">
    <p:spTree>
      <p:nvGrpSpPr>
        <p:cNvPr id="1" name=""/>
        <p:cNvGrpSpPr/>
        <p:nvPr/>
      </p:nvGrpSpPr>
      <p:grpSpPr>
        <a:xfrm>
          <a:off x="0" y="0"/>
          <a:ext cx="0" cy="0"/>
          <a:chOff x="0" y="0"/>
          <a:chExt cx="0" cy="0"/>
        </a:xfrm>
      </p:grpSpPr>
      <p:sp>
        <p:nvSpPr>
          <p:cNvPr id="8" name="Content Placeholder 3"/>
          <p:cNvSpPr>
            <a:spLocks noGrp="1"/>
          </p:cNvSpPr>
          <p:nvPr>
            <p:ph sz="quarter" idx="16"/>
          </p:nvPr>
        </p:nvSpPr>
        <p:spPr>
          <a:xfrm>
            <a:off x="6682811" y="1700213"/>
            <a:ext cx="4580546" cy="4370388"/>
          </a:xfrm>
          <a:prstGeom prst="rect">
            <a:avLst/>
          </a:prstGeom>
        </p:spPr>
        <p:txBody>
          <a:bodyPr/>
          <a:lstStyle>
            <a:lvl1pPr>
              <a:tabLst>
                <a:tab pos="6705432" algn="r"/>
              </a:tabLst>
              <a:defRPr sz="2000"/>
            </a:lvl1pPr>
            <a:lvl2pPr>
              <a:tabLst>
                <a:tab pos="6705432" algn="r"/>
              </a:tabLst>
              <a:defRPr sz="2000"/>
            </a:lvl2pPr>
            <a:lvl3pPr>
              <a:tabLst>
                <a:tab pos="6705432" algn="r"/>
              </a:tabLst>
              <a:defRPr sz="2000"/>
            </a:lvl3pPr>
            <a:lvl4pPr>
              <a:tabLst>
                <a:tab pos="6705432" algn="r"/>
              </a:tabLst>
              <a:defRPr sz="2000"/>
            </a:lvl4pPr>
            <a:lvl5pPr>
              <a:tabLst>
                <a:tab pos="6705432" algn="r"/>
              </a:tabLst>
              <a:defRPr sz="2000" baseline="0"/>
            </a:lvl5p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0" name="Text Placeholder 8"/>
          <p:cNvSpPr>
            <a:spLocks noGrp="1"/>
          </p:cNvSpPr>
          <p:nvPr>
            <p:ph type="body" sz="quarter" idx="13" hasCustomPrompt="1"/>
          </p:nvPr>
        </p:nvSpPr>
        <p:spPr>
          <a:xfrm>
            <a:off x="469900" y="736689"/>
            <a:ext cx="10793457" cy="495212"/>
          </a:xfrm>
          <a:prstGeom prst="rect">
            <a:avLst/>
          </a:prstGeom>
        </p:spPr>
        <p:txBody>
          <a:bodyPr lIns="0" tIns="0" rIns="0" bIns="0">
            <a:noAutofit/>
          </a:bodyPr>
          <a:lstStyle>
            <a:lvl1pPr marL="0" indent="0">
              <a:buNone/>
              <a:defRPr sz="1800" b="0">
                <a:solidFill>
                  <a:schemeClr val="accent1"/>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0793457"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9" name="Content Placeholder 3"/>
          <p:cNvSpPr>
            <a:spLocks noGrp="1"/>
          </p:cNvSpPr>
          <p:nvPr>
            <p:ph sz="quarter" idx="10"/>
          </p:nvPr>
        </p:nvSpPr>
        <p:spPr>
          <a:xfrm>
            <a:off x="469900" y="6184900"/>
            <a:ext cx="11252200" cy="457200"/>
          </a:xfrm>
          <a:prstGeom prst="rect">
            <a:avLst/>
          </a:prstGeom>
        </p:spPr>
        <p:txBody>
          <a:bodyPr/>
          <a:lstStyle>
            <a:lvl1pPr>
              <a:tabLst>
                <a:tab pos="6705432" algn="r"/>
              </a:tabLst>
              <a:defRPr sz="1800"/>
            </a:lvl1pPr>
            <a:lvl2pPr>
              <a:tabLst>
                <a:tab pos="6705432" algn="r"/>
              </a:tabLst>
              <a:defRPr sz="1600"/>
            </a:lvl2pPr>
            <a:lvl3pPr>
              <a:tabLst>
                <a:tab pos="6705432" algn="r"/>
              </a:tabLst>
              <a:defRPr/>
            </a:lvl3pPr>
            <a:lvl4pPr>
              <a:tabLst>
                <a:tab pos="6705432" algn="r"/>
              </a:tabLst>
              <a:defRPr/>
            </a:lvl4pPr>
            <a:lvl5pPr>
              <a:tabLst>
                <a:tab pos="6705432" algn="r"/>
              </a:tabLst>
              <a:defRPr baseline="0"/>
            </a:lvl5pPr>
          </a:lstStyle>
          <a:p>
            <a:pPr lvl="0"/>
            <a:r>
              <a:rPr lang="en-US" noProof="0" dirty="0" smtClean="0"/>
              <a:t>Edit Master text styles</a:t>
            </a:r>
          </a:p>
        </p:txBody>
      </p:sp>
    </p:spTree>
    <p:extLst>
      <p:ext uri="{BB962C8B-B14F-4D97-AF65-F5344CB8AC3E}">
        <p14:creationId xmlns:p14="http://schemas.microsoft.com/office/powerpoint/2010/main" val="1251162782"/>
      </p:ext>
    </p:extLst>
  </p:cSld>
  <p:clrMapOvr>
    <a:masterClrMapping/>
  </p:clrMapOvr>
  <p:transition spd="slow" advClick="0" advTm="14000">
    <p:fade thruBlk="1"/>
  </p:transition>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74582" tIns="74582" rIns="74582" bIns="74582" rtlCol="0" anchor="ctr"/>
          <a:lstStyle/>
          <a:p>
            <a:pPr algn="ctr" fontAlgn="auto">
              <a:lnSpc>
                <a:spcPct val="106000"/>
              </a:lnSpc>
              <a:spcBef>
                <a:spcPts val="0"/>
              </a:spcBef>
              <a:spcAft>
                <a:spcPts val="0"/>
              </a:spcAft>
              <a:buFont typeface="Wingdings 2" pitchFamily="18" charset="2"/>
              <a:buNone/>
            </a:pPr>
            <a:endParaRPr lang="cs-CZ" sz="1343" b="1" dirty="0">
              <a:solidFill>
                <a:prstClr val="white"/>
              </a:solidFill>
              <a:latin typeface="Verdana"/>
              <a:cs typeface="+mn-cs"/>
            </a:endParaRPr>
          </a:p>
        </p:txBody>
      </p:sp>
    </p:spTree>
    <p:extLst>
      <p:ext uri="{BB962C8B-B14F-4D97-AF65-F5344CB8AC3E}">
        <p14:creationId xmlns:p14="http://schemas.microsoft.com/office/powerpoint/2010/main" val="74467568"/>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1" y="5845182"/>
            <a:ext cx="5592011" cy="505645"/>
          </a:xfrm>
          <a:prstGeom prst="rect">
            <a:avLst/>
          </a:prstGeom>
        </p:spPr>
        <p:txBody>
          <a:bodyPr lIns="0" tIns="0" rIns="0" bIns="0" anchor="b" anchorCtr="0">
            <a:noAutofit/>
          </a:bodyPr>
          <a:lstStyle>
            <a:lvl1pPr marL="0" indent="0" algn="l">
              <a:lnSpc>
                <a:spcPct val="100000"/>
              </a:lnSpc>
              <a:spcAft>
                <a:spcPts val="0"/>
              </a:spcAft>
              <a:buNone/>
              <a:defRPr sz="1350" b="1">
                <a:solidFill>
                  <a:schemeClr val="bg1"/>
                </a:solidFill>
              </a:defRPr>
            </a:lvl1pPr>
            <a:lvl2pPr marL="0" indent="0" algn="l">
              <a:buNone/>
              <a:defRPr sz="1200" b="0">
                <a:solidFill>
                  <a:schemeClr val="bg1"/>
                </a:solidFill>
              </a:defRPr>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701"/>
            <a:ext cx="5594349"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4280931925"/>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2"/>
            <a:ext cx="5594348" cy="505645"/>
          </a:xfrm>
          <a:prstGeom prst="rect">
            <a:avLst/>
          </a:prstGeom>
        </p:spPr>
        <p:txBody>
          <a:bodyPr lIns="0" tIns="0" rIns="0" bIns="0" anchor="b" anchorCtr="0">
            <a:noAutofit/>
          </a:bodyPr>
          <a:lstStyle>
            <a:lvl1pPr marL="0" indent="0" algn="l">
              <a:lnSpc>
                <a:spcPct val="100000"/>
              </a:lnSpc>
              <a:spcAft>
                <a:spcPts val="0"/>
              </a:spcAft>
              <a:buNone/>
              <a:defRPr sz="1350" b="1">
                <a:solidFill>
                  <a:schemeClr val="tx1"/>
                </a:solidFill>
              </a:defRPr>
            </a:lvl1pPr>
            <a:lvl2pPr marL="0" indent="0" algn="l">
              <a:buNone/>
              <a:defRPr sz="1200" b="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701"/>
            <a:ext cx="5594349" cy="298451"/>
          </a:xfrm>
          <a:prstGeom prst="rect">
            <a:avLst/>
          </a:prstGeom>
        </p:spPr>
        <p:txBody>
          <a:bodyPr>
            <a:no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266268228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49"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1" y="5845182"/>
            <a:ext cx="5592011" cy="505645"/>
          </a:xfrm>
          <a:prstGeom prst="rect">
            <a:avLst/>
          </a:prstGeom>
        </p:spPr>
        <p:txBody>
          <a:bodyPr lIns="0" tIns="0" rIns="0" bIns="0" anchor="b" anchorCtr="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701"/>
            <a:ext cx="5594349"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Tree>
    <p:extLst>
      <p:ext uri="{BB962C8B-B14F-4D97-AF65-F5344CB8AC3E}">
        <p14:creationId xmlns:p14="http://schemas.microsoft.com/office/powerpoint/2010/main" val="176230637"/>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2"/>
            <a:ext cx="5594348" cy="505645"/>
          </a:xfrm>
          <a:prstGeom prst="rect">
            <a:avLst/>
          </a:prstGeom>
        </p:spPr>
        <p:txBody>
          <a:bodyPr lIns="0" tIns="0" rIns="0" bIns="0" anchor="b" anchorCtr="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701"/>
            <a:ext cx="5594349" cy="298451"/>
          </a:xfrm>
          <a:prstGeom prst="rect">
            <a:avLst/>
          </a:prstGeom>
        </p:spPr>
        <p:txBody>
          <a:bodyPr>
            <a:no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Tree>
    <p:extLst>
      <p:ext uri="{BB962C8B-B14F-4D97-AF65-F5344CB8AC3E}">
        <p14:creationId xmlns:p14="http://schemas.microsoft.com/office/powerpoint/2010/main" val="212935556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0215"/>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3" name="TextBox 12"/>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905994255"/>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61514596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8" name="TextBox 7"/>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9" name="TextBox 8"/>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201685213"/>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34873553"/>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71900760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2" y="1705670"/>
            <a:ext cx="10418233" cy="1592403"/>
          </a:xfrm>
        </p:spPr>
        <p:txBody>
          <a:bodyPr anchor="b"/>
          <a:lstStyle>
            <a:lvl1pPr>
              <a:lnSpc>
                <a:spcPct val="95000"/>
              </a:lnSpc>
              <a:defRPr sz="2888"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2888">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3853853467"/>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9" name="TextBox 8"/>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3" name="TextBox 12"/>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588853599"/>
      </p:ext>
    </p:extLst>
  </p:cSld>
  <p:clrMapOvr>
    <a:masterClrMapping/>
  </p:clrMapOvr>
  <p:transition spd="slow" advClick="0" advTm="14000">
    <p:fade thruBlk="1"/>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4" name="TextBox 13"/>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6" name="TextBox 15"/>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27209768"/>
      </p:ext>
    </p:extLst>
  </p:cSld>
  <p:clrMapOvr>
    <a:masterClrMapping/>
  </p:clrMapOvr>
  <p:transition spd="slow" advClick="0" advTm="14000">
    <p:fade thruBlk="1"/>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8" name="TextBox 17"/>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9" name="TextBox 18"/>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0" name="TextBox 19"/>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245954248"/>
      </p:ext>
    </p:extLst>
  </p:cSld>
  <p:clrMapOvr>
    <a:masterClrMapping/>
  </p:clrMapOvr>
  <p:transition spd="slow" advClick="0" advTm="14000">
    <p:fade thruBlk="1"/>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4" name="TextBox 13"/>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6" name="TextBox 15"/>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4279252006"/>
      </p:ext>
    </p:extLst>
  </p:cSld>
  <p:clrMapOvr>
    <a:masterClrMapping/>
  </p:clrMapOvr>
  <p:transition spd="slow" advClick="0" advTm="14000">
    <p:fade thruBlk="1"/>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1" y="1590677"/>
            <a:ext cx="9029604" cy="4708525"/>
          </a:xfrm>
          <a:prstGeom prst="rect">
            <a:avLst/>
          </a:prstGeom>
        </p:spPr>
        <p:txBody>
          <a:bodyPr>
            <a:noAutofit/>
          </a:bodyPr>
          <a:lstStyle>
            <a:lvl1pPr>
              <a:spcBef>
                <a:spcPts val="3600"/>
              </a:spcBef>
              <a:defRPr sz="2100">
                <a:solidFill>
                  <a:schemeClr val="tx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2083626"/>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1" y="1665291"/>
            <a:ext cx="9348787" cy="4633910"/>
          </a:xfrm>
          <a:prstGeom prst="rect">
            <a:avLst/>
          </a:prstGeom>
        </p:spPr>
        <p:txBody>
          <a:bodyPr/>
          <a:lstStyle>
            <a:lvl1pPr>
              <a:tabLst>
                <a:tab pos="6729245" algn="r"/>
              </a:tabLst>
              <a:defRPr/>
            </a:lvl1pPr>
            <a:lvl2pPr>
              <a:tabLst>
                <a:tab pos="6729245" algn="r"/>
              </a:tabLst>
              <a:defRPr/>
            </a:lvl2pPr>
            <a:lvl3pPr>
              <a:tabLst>
                <a:tab pos="6729245" algn="r"/>
              </a:tabLst>
              <a:defRPr/>
            </a:lvl3pPr>
            <a:lvl4pPr>
              <a:tabLst>
                <a:tab pos="6729245" algn="r"/>
              </a:tabLst>
              <a:defRPr/>
            </a:lvl4pPr>
            <a:lvl5pPr>
              <a:tabLst>
                <a:tab pos="5029074" algn="r"/>
              </a:tabLst>
              <a:defRPr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30935434"/>
      </p:ext>
    </p:extLst>
  </p:cSld>
  <p:clrMapOvr>
    <a:masterClrMapping/>
  </p:clrMapOvr>
  <p:transition spd="slow" advClick="0" advTm="14000">
    <p:fade thruBlk="1"/>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9"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2" y="1665290"/>
            <a:ext cx="4333663"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3455894"/>
      </p:ext>
    </p:extLst>
  </p:cSld>
  <p:clrMapOvr>
    <a:masterClrMapping/>
  </p:clrMapOvr>
  <p:transition spd="slow" advClick="0" advTm="14000">
    <p:fade thruBlk="1"/>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51736523"/>
      </p:ext>
    </p:extLst>
  </p:cSld>
  <p:clrMapOvr>
    <a:masterClrMapping/>
  </p:clrMapOvr>
  <p:transition spd="slow" advClick="0" advTm="14000">
    <p:fade thruBlk="1"/>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61694469"/>
      </p:ext>
    </p:extLst>
  </p:cSld>
  <p:clrMapOvr>
    <a:masterClrMapping/>
  </p:clrMapOvr>
  <p:transition spd="slow" advClick="0" advTm="14000">
    <p:fade thruBlk="1"/>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4"/>
            <a:ext cx="11252200" cy="4622799"/>
          </a:xfrm>
          <a:prstGeom prst="rect">
            <a:avLst/>
          </a:prstGeom>
        </p:spPr>
        <p:txBody>
          <a:bodyPr vert="horz" lIns="0" tIns="0" rIns="0" bIns="0" rtlCol="0">
            <a:no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360555612"/>
      </p:ext>
    </p:extLst>
  </p:cSld>
  <p:clrMapOvr>
    <a:masterClrMapping/>
  </p:clrMapOvr>
  <p:transition spd="slow" advClick="0" advTm="14000">
    <p:fade thruBlk="1"/>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3"/>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08926409"/>
      </p:ext>
    </p:extLst>
  </p:cSld>
  <p:clrMapOvr>
    <a:masterClrMapping/>
  </p:clrMapOvr>
  <p:transition spd="slow" advClick="0" advTm="14000">
    <p:fade thruBlk="1"/>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2001"/>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2000"/>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2001"/>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8"/>
            <a:ext cx="11252200" cy="3341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762674797"/>
      </p:ext>
    </p:extLst>
  </p:cSld>
  <p:clrMapOvr>
    <a:masterClrMapping/>
  </p:clrMapOvr>
  <p:transition spd="slow" advClick="0" advTm="14000">
    <p:fade thruBlk="1"/>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90"/>
            <a:ext cx="5328000" cy="4622507"/>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2"/>
            <a:ext cx="5328000" cy="4631795"/>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83025949"/>
      </p:ext>
    </p:extLst>
  </p:cSld>
  <p:clrMapOvr>
    <a:masterClrMapping/>
  </p:clrMapOvr>
  <p:transition spd="slow" advClick="0" advTm="14000">
    <p:fade thruBlk="1"/>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56976268"/>
      </p:ext>
    </p:extLst>
  </p:cSld>
  <p:clrMapOvr>
    <a:masterClrMapping/>
  </p:clrMapOvr>
  <p:transition spd="slow" advClick="0" advTm="14000">
    <p:fade thruBlk="1"/>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5" y="2125015"/>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5764"/>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46496268"/>
      </p:ext>
    </p:extLst>
  </p:cSld>
  <p:clrMapOvr>
    <a:masterClrMapping/>
  </p:clrMapOvr>
  <p:transition spd="slow" advClick="0" advTm="14000">
    <p:fade thruBlk="1"/>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5" y="2125015"/>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6" y="1654030"/>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5"/>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9" y="1665290"/>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00464413"/>
      </p:ext>
    </p:extLst>
  </p:cSld>
  <p:clrMapOvr>
    <a:masterClrMapping/>
  </p:clrMapOvr>
  <p:transition spd="slow" advClick="0" advTm="14000">
    <p:fade thruBlk="1"/>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1" y="1665289"/>
            <a:ext cx="4431857" cy="463391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5"/>
            <a:ext cx="6240000" cy="4598989"/>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06539182"/>
      </p:ext>
    </p:extLst>
  </p:cSld>
  <p:clrMapOvr>
    <a:masterClrMapping/>
  </p:clrMapOvr>
  <p:transition spd="slow" advClick="0" advTm="14000">
    <p:fade thruBlk="1"/>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8" y="1626101"/>
            <a:ext cx="4266983" cy="4673101"/>
          </a:xfrm>
          <a:prstGeom prst="rect">
            <a:avLst/>
          </a:prstGeom>
        </p:spPr>
        <p:txBody>
          <a:bodyPr>
            <a:noAutofit/>
          </a:bodyPr>
          <a:lstStyle>
            <a:lvl1pPr>
              <a:tabLst>
                <a:tab pos="5029074" algn="r"/>
              </a:tabLst>
              <a:defRPr sz="1800">
                <a:solidFill>
                  <a:schemeClr val="accent3"/>
                </a:solidFill>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7" cy="4633913"/>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56799397"/>
      </p:ext>
    </p:extLst>
  </p:cSld>
  <p:clrMapOvr>
    <a:masterClrMapping/>
  </p:clrMapOvr>
  <p:transition spd="slow" advClick="0" advTm="14000">
    <p:fade thruBlk="1"/>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3"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9"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758188927"/>
      </p:ext>
    </p:extLst>
  </p:cSld>
  <p:clrMapOvr>
    <a:masterClrMapping/>
  </p:clrMapOvr>
  <p:transition spd="slow" advClick="0" advTm="14000">
    <p:fade thruBlk="1"/>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988561265"/>
      </p:ext>
    </p:extLst>
  </p:cSld>
  <p:clrMapOvr>
    <a:masterClrMapping/>
  </p:clrMapOvr>
  <p:transition spd="slow" advClick="0" advTm="14000">
    <p:fade thruBlk="1"/>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1" y="1700213"/>
            <a:ext cx="3627439"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5" y="1700215"/>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4"/>
            <a:ext cx="3636963"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1" y="3832225"/>
            <a:ext cx="3627439"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3"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5" y="3832226"/>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96415995"/>
      </p:ext>
    </p:extLst>
  </p:cSld>
  <p:clrMapOvr>
    <a:masterClrMapping/>
  </p:clrMapOvr>
  <p:transition spd="slow" advClick="0" advTm="14000">
    <p:fade thruBlk="1"/>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987159835"/>
      </p:ext>
    </p:extLst>
  </p:cSld>
  <p:clrMapOvr>
    <a:masterClrMapping/>
  </p:clrMapOvr>
  <p:transition spd="slow" advClick="0" advTm="14000">
    <p:fade thruBlk="1"/>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8"/>
            <a:ext cx="11252200" cy="3341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4"/>
            <a:ext cx="5544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3" y="1857894"/>
            <a:ext cx="5544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9" name="Picture Placeholder 29"/>
          <p:cNvSpPr>
            <a:spLocks noGrp="1"/>
          </p:cNvSpPr>
          <p:nvPr>
            <p:ph type="pic" sz="quarter" idx="20" hasCustomPrompt="1"/>
          </p:nvPr>
        </p:nvSpPr>
        <p:spPr>
          <a:xfrm>
            <a:off x="10467637" y="1857894"/>
            <a:ext cx="1244161"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9"/>
            <a:ext cx="1244907"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p14="http://schemas.microsoft.com/office/powerpoint/2010/main" val="1923256520"/>
      </p:ext>
    </p:extLst>
  </p:cSld>
  <p:clrMapOvr>
    <a:masterClrMapping/>
  </p:clrMapOvr>
  <p:transition spd="slow" advClick="0" advTm="14000">
    <p:fade thruBlk="1"/>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4"/>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3" y="1857894"/>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67637" y="1857894"/>
            <a:ext cx="1244161"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3"/>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3"/>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00437" y="4249685"/>
            <a:ext cx="1274916"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11"/>
            <a:ext cx="124416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9"/>
            <a:ext cx="1244907"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42898961"/>
      </p:ext>
    </p:extLst>
  </p:cSld>
  <p:clrMapOvr>
    <a:masterClrMapping/>
  </p:clrMapOvr>
  <p:transition spd="slow" advClick="0" advTm="14000">
    <p:fade thruBlk="1"/>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469901" y="1705968"/>
            <a:ext cx="362743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04177"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278313" y="1851441"/>
            <a:ext cx="3636963"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1" y="1851441"/>
            <a:ext cx="362743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7" y="1851441"/>
            <a:ext cx="3629025"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295007158"/>
      </p:ext>
    </p:extLst>
  </p:cSld>
  <p:clrMapOvr>
    <a:masterClrMapping/>
  </p:clrMapOvr>
  <p:transition spd="slow" advClick="0" advTm="14000">
    <p:fade thruBlk="1"/>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134499149"/>
      </p:ext>
    </p:extLst>
  </p:cSld>
  <p:clrMapOvr>
    <a:masterClrMapping/>
  </p:clrMapOvr>
  <p:transition spd="slow" advClick="0" advTm="14000">
    <p:fade thruBlk="1"/>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3"/>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501654"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11382379" y="6477003"/>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
        <p:nvSpPr>
          <p:cNvPr id="1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399647047"/>
      </p:ext>
    </p:extLst>
  </p:cSld>
  <p:clrMapOvr>
    <a:masterClrMapping/>
  </p:clrMapOvr>
  <p:transition spd="slow" advClick="0" advTm="14000">
    <p:fade thruBlk="1"/>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8"/>
            <a:ext cx="5537731"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50226294"/>
      </p:ext>
    </p:extLst>
  </p:cSld>
  <p:clrMapOvr>
    <a:masterClrMapping/>
  </p:clrMapOvr>
  <p:transition spd="slow" advClick="0" advTm="14000">
    <p:fade thruBlk="1"/>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8"/>
            <a:ext cx="1125220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782433066"/>
      </p:ext>
    </p:extLst>
  </p:cSld>
  <p:clrMapOvr>
    <a:masterClrMapping/>
  </p:clrMapOvr>
  <p:transition spd="slow" advClick="0" advTm="14000">
    <p:fade thruBlk="1"/>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39093"/>
      </p:ext>
    </p:extLst>
  </p:cSld>
  <p:clrMapOvr>
    <a:masterClrMapping/>
  </p:clrMapOvr>
  <p:transition spd="slow" advClick="0" advTm="14000">
    <p:fade thruBlk="1"/>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1773" name="think-cell Slide" r:id="rId4" imgW="473" imgH="473" progId="TCLayout.ActiveDocument.1">
                  <p:embed/>
                </p:oleObj>
              </mc:Choice>
              <mc:Fallback>
                <p:oleObj name="think-cell Slide" r:id="rId4" imgW="473" imgH="473" progId="TCLayout.ActiveDocument.1">
                  <p:embed/>
                  <p:pic>
                    <p:nvPicPr>
                      <p:cNvPr id="7" name="Object 6"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E3A6D1C4-6B16-4462-B592-C6C332F10254}" type="datetimeFigureOut">
              <a:rPr lang="cs-CZ" smtClean="0"/>
              <a:t>29.11.2017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3C2AE8B-9C22-4061-8AE2-70736B71FB9E}" type="slidenum">
              <a:rPr lang="cs-CZ" smtClean="0"/>
              <a:t>‹#›</a:t>
            </a:fld>
            <a:endParaRPr lang="cs-CZ"/>
          </a:p>
        </p:txBody>
      </p:sp>
    </p:spTree>
    <p:extLst>
      <p:ext uri="{BB962C8B-B14F-4D97-AF65-F5344CB8AC3E}">
        <p14:creationId xmlns:p14="http://schemas.microsoft.com/office/powerpoint/2010/main" val="1444094718"/>
      </p:ext>
    </p:extLst>
  </p:cSld>
  <p:clrMapOvr>
    <a:masterClrMapping/>
  </p:clrMapOvr>
  <p:transition spd="slow" advClick="0" advTm="14000">
    <p:fade thruBlk="1"/>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200" y="5530390"/>
            <a:ext cx="5592012" cy="324000"/>
          </a:xfrm>
        </p:spPr>
        <p:txBody>
          <a:bodyPr anchor="t"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1551892810"/>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325" y="5530390"/>
            <a:ext cx="5594349" cy="324000"/>
          </a:xfr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2914674007"/>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3720398858"/>
      </p:ext>
    </p:extLst>
  </p:cSld>
  <p:clrMapOvr>
    <a:overrideClrMapping bg1="lt1" tx1="dk1" bg2="lt2" tx2="dk2" accent1="accent1" accent2="accent2" accent3="accent3" accent4="accent4" accent5="accent5" accent6="accent6" hlink="hlink" folHlink="folHlink"/>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147472409"/>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104985381"/>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349276102"/>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562093227"/>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01226666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578178394"/>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773791319"/>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898334904"/>
      </p:ext>
    </p:extLst>
  </p:cSld>
  <p:clrMapOvr>
    <a:masterClrMapping/>
  </p:clrMapOvr>
  <p:transition spd="slow" advClick="0" advTm="14000">
    <p:fade thruBlk="1"/>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201175993"/>
      </p:ext>
    </p:extLst>
  </p:cSld>
  <p:clrMapOvr>
    <a:masterClrMapping/>
  </p:clrMapOvr>
  <p:transition spd="slow" advClick="0" advTm="14000">
    <p:fade thruBlk="1"/>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527441744"/>
      </p:ext>
    </p:extLst>
  </p:cSld>
  <p:clrMapOvr>
    <a:masterClrMapping/>
  </p:clrMapOvr>
  <p:transition spd="slow" advClick="0" advTm="14000">
    <p:fade thruBlk="1"/>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42744304"/>
      </p:ext>
    </p:extLst>
  </p:cSld>
  <p:clrMapOvr>
    <a:masterClrMapping/>
  </p:clrMapOvr>
  <p:transition spd="slow" advClick="0" advTm="14000">
    <p:fade thruBlk="1"/>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932327543"/>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769832913"/>
      </p:ext>
    </p:extLst>
  </p:cSld>
  <p:clrMapOvr>
    <a:masterClrMapping/>
  </p:clrMapOvr>
  <p:transition spd="slow" advClick="0" advTm="14000">
    <p:fade thruBlk="1"/>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76987170"/>
      </p:ext>
    </p:extLst>
  </p:cSld>
  <p:clrMapOvr>
    <a:masterClrMapping/>
  </p:clrMapOvr>
  <p:transition spd="slow" advClick="0" advTm="14000">
    <p:fade thruBlk="1"/>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92249697"/>
      </p:ext>
    </p:extLst>
  </p:cSld>
  <p:clrMapOvr>
    <a:masterClrMapping/>
  </p:clrMapOvr>
  <p:transition spd="slow" advClick="0" advTm="14000">
    <p:fade thruBlk="1"/>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4282121201"/>
      </p:ext>
    </p:extLst>
  </p:cSld>
  <p:clrMapOvr>
    <a:masterClrMapping/>
  </p:clrMapOvr>
  <p:transition spd="slow" advClick="0" advTm="14000">
    <p:fade thruBlk="1"/>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05715982"/>
      </p:ext>
    </p:extLst>
  </p:cSld>
  <p:clrMapOvr>
    <a:masterClrMapping/>
  </p:clrMapOvr>
  <p:transition spd="slow" advClick="0" advTm="14000">
    <p:fade thruBlk="1"/>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84868"/>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52088898"/>
      </p:ext>
    </p:extLst>
  </p:cSld>
  <p:clrMapOvr>
    <a:masterClrMapping/>
  </p:clrMapOvr>
  <p:transition spd="slow" advClick="0" advTm="14000">
    <p:fade thruBlk="1"/>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940340552"/>
      </p:ext>
    </p:extLst>
  </p:cSld>
  <p:clrMapOvr>
    <a:masterClrMapping/>
  </p:clrMapOvr>
  <p:transition spd="slow" advClick="0" advTm="14000">
    <p:fade thruBlk="1"/>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38310991"/>
      </p:ext>
    </p:extLst>
  </p:cSld>
  <p:clrMapOvr>
    <a:masterClrMapping/>
  </p:clrMapOvr>
  <p:transition spd="slow" advClick="0" advTm="14000">
    <p:fade thruBlk="1"/>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969550113"/>
      </p:ext>
    </p:extLst>
  </p:cSld>
  <p:clrMapOvr>
    <a:masterClrMapping/>
  </p:clrMapOvr>
  <p:transition spd="slow" advClick="0" advTm="14000">
    <p:fade thruBlk="1"/>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169847628"/>
      </p:ext>
    </p:extLst>
  </p:cSld>
  <p:clrMapOvr>
    <a:masterClrMapping/>
  </p:clrMapOvr>
  <p:transition spd="slow" advClick="0" advTm="14000">
    <p:fade thruBlk="1"/>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73893282"/>
      </p:ext>
    </p:extLst>
  </p:cSld>
  <p:clrMapOvr>
    <a:masterClrMapping/>
  </p:clrMapOvr>
  <p:transition spd="slow" advClick="0" advTm="14000">
    <p:fade thruBlk="1"/>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792360933"/>
      </p:ext>
    </p:extLst>
  </p:cSld>
  <p:clrMapOvr>
    <a:masterClrMapping/>
  </p:clrMapOvr>
  <p:transition spd="slow" advClick="0" advTm="14000">
    <p:fade thruBlk="1"/>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578462174"/>
      </p:ext>
    </p:extLst>
  </p:cSld>
  <p:clrMapOvr>
    <a:masterClrMapping/>
  </p:clrMapOvr>
  <p:transition spd="slow" advClick="0" advTm="14000">
    <p:fade thruBlk="1"/>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583531553"/>
      </p:ext>
    </p:extLst>
  </p:cSld>
  <p:clrMapOvr>
    <a:masterClrMapping/>
  </p:clrMapOvr>
  <p:transition spd="slow" advClick="0" advTm="14000">
    <p:fade thruBlk="1"/>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190795039"/>
      </p:ext>
    </p:extLst>
  </p:cSld>
  <p:clrMapOvr>
    <a:masterClrMapping/>
  </p:clrMapOvr>
  <p:transition spd="slow" advClick="0" advTm="14000">
    <p:fade thruBlk="1"/>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50000833"/>
      </p:ext>
    </p:extLst>
  </p:cSld>
  <p:clrMapOvr>
    <a:masterClrMapping/>
  </p:clrMapOvr>
  <p:transition spd="slow" advClick="0" advTm="14000">
    <p:fade thruBlk="1"/>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14373767"/>
      </p:ext>
    </p:extLst>
  </p:cSld>
  <p:clrMapOvr>
    <a:masterClrMapping/>
  </p:clrMapOvr>
  <p:transition spd="slow" advClick="0" advTm="14000">
    <p:fade thruBlk="1"/>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p14="http://schemas.microsoft.com/office/powerpoint/2010/main" val="3521645692"/>
      </p:ext>
    </p:extLst>
  </p:cSld>
  <p:clrMapOvr>
    <a:masterClrMapping/>
  </p:clrMapOvr>
  <p:transition spd="slow" advClick="0" advTm="14000">
    <p:fade thruBlk="1"/>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154993641"/>
      </p:ext>
    </p:extLst>
  </p:cSld>
  <p:clrMapOvr>
    <a:masterClrMapping/>
  </p:clrMapOvr>
  <p:transition spd="slow" advClick="0" advTm="14000">
    <p:fade thruBlk="1"/>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055124527"/>
      </p:ext>
    </p:extLst>
  </p:cSld>
  <p:clrMapOvr>
    <a:masterClrMapping/>
  </p:clrMapOvr>
  <p:transition spd="slow" advClick="0" advTm="14000">
    <p:fade thruBlk="1"/>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798360073"/>
      </p:ext>
    </p:extLst>
  </p:cSld>
  <p:clrMapOvr>
    <a:masterClrMapping/>
  </p:clrMapOvr>
  <p:transition spd="slow" advClick="0" advTm="14000">
    <p:fade thruBlk="1"/>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66868"/>
          </a:xfrm>
          <a:prstGeom prst="rect">
            <a:avLst/>
          </a:prstGeom>
          <a:noFill/>
        </p:spPr>
        <p:txBody>
          <a:bodyPr wrap="square" lIns="0" tIns="0" rIns="0" bIns="0" rtlCol="0">
            <a:spAutoFit/>
          </a:bodyPr>
          <a:lstStyle/>
          <a:p>
            <a:pPr marL="0" indent="0" algn="r">
              <a:spcBef>
                <a:spcPts val="0"/>
              </a:spcBef>
              <a:buSzPct val="100000"/>
              <a:buFont typeface="Arial"/>
              <a:buNone/>
            </a:pPr>
            <a:r>
              <a:rPr lang="en-US" sz="867" noProof="0" dirty="0">
                <a:solidFill>
                  <a:schemeClr val="bg1"/>
                </a:solidFill>
              </a:rPr>
              <a:t>Presentation title</a:t>
            </a:r>
            <a:br>
              <a:rPr lang="en-US" sz="867" noProof="0" dirty="0">
                <a:solidFill>
                  <a:schemeClr val="bg1"/>
                </a:solidFill>
              </a:rPr>
            </a:br>
            <a:r>
              <a:rPr lang="en-US" sz="867" noProof="0" dirty="0">
                <a:solidFill>
                  <a:schemeClr val="bg1"/>
                </a:solidFill>
              </a:rPr>
              <a:t>[To edit, click View &gt; Slide Master &gt; Slide Master]</a:t>
            </a:r>
          </a:p>
        </p:txBody>
      </p:sp>
      <p:sp>
        <p:nvSpPr>
          <p:cNvPr id="14" name="TextBox 13"/>
          <p:cNvSpPr txBox="1"/>
          <p:nvPr userDrawn="1"/>
        </p:nvSpPr>
        <p:spPr>
          <a:xfrm>
            <a:off x="501653" y="6477000"/>
            <a:ext cx="5355167" cy="266868"/>
          </a:xfrm>
          <a:prstGeom prst="rect">
            <a:avLst/>
          </a:prstGeom>
          <a:noFill/>
        </p:spPr>
        <p:txBody>
          <a:bodyPr wrap="square" lIns="0" tIns="0" rIns="0" bIns="0" rtlCol="0">
            <a:spAutoFit/>
          </a:bodyPr>
          <a:lstStyle/>
          <a:p>
            <a:pPr marL="0" indent="0">
              <a:spcBef>
                <a:spcPts val="800"/>
              </a:spcBef>
              <a:buSzPct val="100000"/>
              <a:buFont typeface="Arial"/>
              <a:buNone/>
            </a:pPr>
            <a:r>
              <a:rPr lang="en-US" sz="867" noProof="0" dirty="0">
                <a:solidFill>
                  <a:schemeClr val="bg1"/>
                </a:solidFill>
              </a:rPr>
              <a:t>Member firms and DTTL: Insert appropriate copyright</a:t>
            </a:r>
            <a:br>
              <a:rPr lang="en-US" sz="867" noProof="0" dirty="0">
                <a:solidFill>
                  <a:schemeClr val="bg1"/>
                </a:solidFill>
              </a:rPr>
            </a:br>
            <a:r>
              <a:rPr lang="en-US" sz="867" noProof="0" dirty="0">
                <a:solidFill>
                  <a:schemeClr val="bg1"/>
                </a:solidFill>
              </a:rPr>
              <a:t>[To edit, click View &gt; Slide Master &gt; Slide Master]</a:t>
            </a:r>
          </a:p>
        </p:txBody>
      </p:sp>
      <p:sp>
        <p:nvSpPr>
          <p:cNvPr id="15" name="TextBox 14"/>
          <p:cNvSpPr txBox="1"/>
          <p:nvPr userDrawn="1"/>
        </p:nvSpPr>
        <p:spPr>
          <a:xfrm>
            <a:off x="11382378" y="6477001"/>
            <a:ext cx="307975" cy="133434"/>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867" noProof="0" smtClean="0">
                <a:solidFill>
                  <a:schemeClr val="bg1"/>
                </a:solidFill>
              </a:rPr>
              <a:pPr marL="0" indent="0" algn="r">
                <a:spcBef>
                  <a:spcPts val="800"/>
                </a:spcBef>
                <a:buSzPct val="100000"/>
                <a:buFont typeface="Arial"/>
                <a:buNone/>
              </a:pPr>
              <a:t>‹#›</a:t>
            </a:fld>
            <a:endParaRPr lang="en-US" sz="867"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98463963"/>
      </p:ext>
    </p:extLst>
  </p:cSld>
  <p:clrMapOvr>
    <a:masterClrMapping/>
  </p:clrMapOvr>
  <p:transition spd="slow" advClick="0" advTm="14000">
    <p:fade thruBlk="1"/>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67554923"/>
      </p:ext>
    </p:extLst>
  </p:cSld>
  <p:clrMapOvr>
    <a:masterClrMapping/>
  </p:clrMapOvr>
  <p:transition spd="slow" advClick="0" advTm="14000">
    <p:fade thruBlk="1"/>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94726085"/>
      </p:ext>
    </p:extLst>
  </p:cSld>
  <p:clrMapOvr>
    <a:masterClrMapping/>
  </p:clrMapOvr>
  <p:transition spd="slow" advClick="0" advTm="14000">
    <p:fade thruBlk="1"/>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436499"/>
      </p:ext>
    </p:extLst>
  </p:cSld>
  <p:clrMapOvr>
    <a:masterClrMapping/>
  </p:clrMapOvr>
  <p:transition spd="slow" advClick="0" advTm="14000">
    <p:fade thruBlk="1"/>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827168643"/>
      </p:ext>
    </p:extLst>
  </p:cSld>
  <p:clrMapOvr>
    <a:masterClrMapping/>
  </p:clrMapOvr>
  <p:transition spd="slow" advClick="0" advTm="14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oleObject" Target="../embeddings/oleObject1.bin"/><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tags" Target="../tags/tag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vmlDrawing" Target="../drawings/vmlDrawing2.v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41" Type="http://schemas.openxmlformats.org/officeDocument/2006/relationships/theme" Target="../theme/theme3.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image" Target="../media/image1.emf"/><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oleObject" Target="../embeddings/oleObject2.bin"/><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tags" Target="../tags/tag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theme" Target="../theme/theme4.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slideLayout" Target="../slideLayouts/slideLayout136.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42" Type="http://schemas.openxmlformats.org/officeDocument/2006/relationships/theme" Target="../theme/theme5.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46" Type="http://schemas.openxmlformats.org/officeDocument/2006/relationships/image" Target="../media/image1.emf"/><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41" Type="http://schemas.openxmlformats.org/officeDocument/2006/relationships/slideLayout" Target="../slideLayouts/slideLayout13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slideLayout" Target="../slideLayouts/slideLayout137.xml"/><Relationship Id="rId45" Type="http://schemas.openxmlformats.org/officeDocument/2006/relationships/oleObject" Target="../embeddings/oleObject3.bin"/><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4" Type="http://schemas.openxmlformats.org/officeDocument/2006/relationships/tags" Target="../tags/tag3.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43" Type="http://schemas.openxmlformats.org/officeDocument/2006/relationships/vmlDrawing" Target="../drawings/vmlDrawing3.v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18" Type="http://schemas.openxmlformats.org/officeDocument/2006/relationships/slideLayout" Target="../slideLayouts/slideLayout156.xml"/><Relationship Id="rId26" Type="http://schemas.openxmlformats.org/officeDocument/2006/relationships/slideLayout" Target="../slideLayouts/slideLayout164.xml"/><Relationship Id="rId3" Type="http://schemas.openxmlformats.org/officeDocument/2006/relationships/slideLayout" Target="../slideLayouts/slideLayout141.xml"/><Relationship Id="rId21" Type="http://schemas.openxmlformats.org/officeDocument/2006/relationships/slideLayout" Target="../slideLayouts/slideLayout159.xml"/><Relationship Id="rId34" Type="http://schemas.openxmlformats.org/officeDocument/2006/relationships/vmlDrawing" Target="../drawings/vmlDrawing4.v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17" Type="http://schemas.openxmlformats.org/officeDocument/2006/relationships/slideLayout" Target="../slideLayouts/slideLayout155.xml"/><Relationship Id="rId25" Type="http://schemas.openxmlformats.org/officeDocument/2006/relationships/slideLayout" Target="../slideLayouts/slideLayout163.xml"/><Relationship Id="rId33" Type="http://schemas.openxmlformats.org/officeDocument/2006/relationships/theme" Target="../theme/theme6.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20" Type="http://schemas.openxmlformats.org/officeDocument/2006/relationships/slideLayout" Target="../slideLayouts/slideLayout158.xml"/><Relationship Id="rId29" Type="http://schemas.openxmlformats.org/officeDocument/2006/relationships/slideLayout" Target="../slideLayouts/slideLayout167.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24" Type="http://schemas.openxmlformats.org/officeDocument/2006/relationships/slideLayout" Target="../slideLayouts/slideLayout162.xml"/><Relationship Id="rId32" Type="http://schemas.openxmlformats.org/officeDocument/2006/relationships/slideLayout" Target="../slideLayouts/slideLayout170.xml"/><Relationship Id="rId37" Type="http://schemas.openxmlformats.org/officeDocument/2006/relationships/image" Target="../media/image1.emf"/><Relationship Id="rId5" Type="http://schemas.openxmlformats.org/officeDocument/2006/relationships/slideLayout" Target="../slideLayouts/slideLayout143.xml"/><Relationship Id="rId15" Type="http://schemas.openxmlformats.org/officeDocument/2006/relationships/slideLayout" Target="../slideLayouts/slideLayout153.xml"/><Relationship Id="rId23" Type="http://schemas.openxmlformats.org/officeDocument/2006/relationships/slideLayout" Target="../slideLayouts/slideLayout161.xml"/><Relationship Id="rId28" Type="http://schemas.openxmlformats.org/officeDocument/2006/relationships/slideLayout" Target="../slideLayouts/slideLayout166.xml"/><Relationship Id="rId36" Type="http://schemas.openxmlformats.org/officeDocument/2006/relationships/oleObject" Target="../embeddings/oleObject4.bin"/><Relationship Id="rId10" Type="http://schemas.openxmlformats.org/officeDocument/2006/relationships/slideLayout" Target="../slideLayouts/slideLayout148.xml"/><Relationship Id="rId19" Type="http://schemas.openxmlformats.org/officeDocument/2006/relationships/slideLayout" Target="../slideLayouts/slideLayout157.xml"/><Relationship Id="rId31" Type="http://schemas.openxmlformats.org/officeDocument/2006/relationships/slideLayout" Target="../slideLayouts/slideLayout169.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 Id="rId22" Type="http://schemas.openxmlformats.org/officeDocument/2006/relationships/slideLayout" Target="../slideLayouts/slideLayout160.xml"/><Relationship Id="rId27" Type="http://schemas.openxmlformats.org/officeDocument/2006/relationships/slideLayout" Target="../slideLayouts/slideLayout165.xml"/><Relationship Id="rId30" Type="http://schemas.openxmlformats.org/officeDocument/2006/relationships/slideLayout" Target="../slideLayouts/slideLayout168.xml"/><Relationship Id="rId35" Type="http://schemas.openxmlformats.org/officeDocument/2006/relationships/tags" Target="../tags/tag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26" Type="http://schemas.openxmlformats.org/officeDocument/2006/relationships/slideLayout" Target="../slideLayouts/slideLayout196.xml"/><Relationship Id="rId39" Type="http://schemas.openxmlformats.org/officeDocument/2006/relationships/image" Target="../media/image1.emf"/><Relationship Id="rId3" Type="http://schemas.openxmlformats.org/officeDocument/2006/relationships/slideLayout" Target="../slideLayouts/slideLayout173.xml"/><Relationship Id="rId21" Type="http://schemas.openxmlformats.org/officeDocument/2006/relationships/slideLayout" Target="../slideLayouts/slideLayout191.xml"/><Relationship Id="rId34" Type="http://schemas.openxmlformats.org/officeDocument/2006/relationships/slideLayout" Target="../slideLayouts/slideLayout204.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slideLayout" Target="../slideLayouts/slideLayout195.xml"/><Relationship Id="rId33" Type="http://schemas.openxmlformats.org/officeDocument/2006/relationships/slideLayout" Target="../slideLayouts/slideLayout203.xml"/><Relationship Id="rId38" Type="http://schemas.openxmlformats.org/officeDocument/2006/relationships/oleObject" Target="../embeddings/oleObject13.bin"/><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slideLayout" Target="../slideLayouts/slideLayout190.xml"/><Relationship Id="rId29" Type="http://schemas.openxmlformats.org/officeDocument/2006/relationships/slideLayout" Target="../slideLayouts/slideLayout199.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32" Type="http://schemas.openxmlformats.org/officeDocument/2006/relationships/slideLayout" Target="../slideLayouts/slideLayout202.xml"/><Relationship Id="rId37" Type="http://schemas.openxmlformats.org/officeDocument/2006/relationships/tags" Target="../tags/tag13.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28" Type="http://schemas.openxmlformats.org/officeDocument/2006/relationships/slideLayout" Target="../slideLayouts/slideLayout198.xml"/><Relationship Id="rId36" Type="http://schemas.openxmlformats.org/officeDocument/2006/relationships/vmlDrawing" Target="../drawings/vmlDrawing13.vml"/><Relationship Id="rId10" Type="http://schemas.openxmlformats.org/officeDocument/2006/relationships/slideLayout" Target="../slideLayouts/slideLayout180.xml"/><Relationship Id="rId19" Type="http://schemas.openxmlformats.org/officeDocument/2006/relationships/slideLayout" Target="../slideLayouts/slideLayout189.xml"/><Relationship Id="rId31" Type="http://schemas.openxmlformats.org/officeDocument/2006/relationships/slideLayout" Target="../slideLayouts/slideLayout201.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 Id="rId27" Type="http://schemas.openxmlformats.org/officeDocument/2006/relationships/slideLayout" Target="../slideLayouts/slideLayout197.xml"/><Relationship Id="rId30" Type="http://schemas.openxmlformats.org/officeDocument/2006/relationships/slideLayout" Target="../slideLayouts/slideLayout200.xml"/><Relationship Id="rId35"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slideLayout" Target="../slideLayouts/slideLayout217.xml"/><Relationship Id="rId18" Type="http://schemas.openxmlformats.org/officeDocument/2006/relationships/slideLayout" Target="../slideLayouts/slideLayout222.xml"/><Relationship Id="rId26" Type="http://schemas.openxmlformats.org/officeDocument/2006/relationships/slideLayout" Target="../slideLayouts/slideLayout230.xml"/><Relationship Id="rId39" Type="http://schemas.openxmlformats.org/officeDocument/2006/relationships/slideLayout" Target="../slideLayouts/slideLayout243.xml"/><Relationship Id="rId3" Type="http://schemas.openxmlformats.org/officeDocument/2006/relationships/slideLayout" Target="../slideLayouts/slideLayout207.xml"/><Relationship Id="rId21" Type="http://schemas.openxmlformats.org/officeDocument/2006/relationships/slideLayout" Target="../slideLayouts/slideLayout225.xml"/><Relationship Id="rId34" Type="http://schemas.openxmlformats.org/officeDocument/2006/relationships/slideLayout" Target="../slideLayouts/slideLayout238.xml"/><Relationship Id="rId42" Type="http://schemas.openxmlformats.org/officeDocument/2006/relationships/theme" Target="../theme/theme8.xml"/><Relationship Id="rId7" Type="http://schemas.openxmlformats.org/officeDocument/2006/relationships/slideLayout" Target="../slideLayouts/slideLayout211.xml"/><Relationship Id="rId12" Type="http://schemas.openxmlformats.org/officeDocument/2006/relationships/slideLayout" Target="../slideLayouts/slideLayout216.xml"/><Relationship Id="rId17" Type="http://schemas.openxmlformats.org/officeDocument/2006/relationships/slideLayout" Target="../slideLayouts/slideLayout221.xml"/><Relationship Id="rId25" Type="http://schemas.openxmlformats.org/officeDocument/2006/relationships/slideLayout" Target="../slideLayouts/slideLayout229.xml"/><Relationship Id="rId33" Type="http://schemas.openxmlformats.org/officeDocument/2006/relationships/slideLayout" Target="../slideLayouts/slideLayout237.xml"/><Relationship Id="rId38" Type="http://schemas.openxmlformats.org/officeDocument/2006/relationships/slideLayout" Target="../slideLayouts/slideLayout242.xml"/><Relationship Id="rId46" Type="http://schemas.openxmlformats.org/officeDocument/2006/relationships/image" Target="../media/image1.emf"/><Relationship Id="rId2" Type="http://schemas.openxmlformats.org/officeDocument/2006/relationships/slideLayout" Target="../slideLayouts/slideLayout206.xml"/><Relationship Id="rId16" Type="http://schemas.openxmlformats.org/officeDocument/2006/relationships/slideLayout" Target="../slideLayouts/slideLayout220.xml"/><Relationship Id="rId20" Type="http://schemas.openxmlformats.org/officeDocument/2006/relationships/slideLayout" Target="../slideLayouts/slideLayout224.xml"/><Relationship Id="rId29" Type="http://schemas.openxmlformats.org/officeDocument/2006/relationships/slideLayout" Target="../slideLayouts/slideLayout233.xml"/><Relationship Id="rId41" Type="http://schemas.openxmlformats.org/officeDocument/2006/relationships/slideLayout" Target="../slideLayouts/slideLayout245.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24" Type="http://schemas.openxmlformats.org/officeDocument/2006/relationships/slideLayout" Target="../slideLayouts/slideLayout228.xml"/><Relationship Id="rId32" Type="http://schemas.openxmlformats.org/officeDocument/2006/relationships/slideLayout" Target="../slideLayouts/slideLayout236.xml"/><Relationship Id="rId37" Type="http://schemas.openxmlformats.org/officeDocument/2006/relationships/slideLayout" Target="../slideLayouts/slideLayout241.xml"/><Relationship Id="rId40" Type="http://schemas.openxmlformats.org/officeDocument/2006/relationships/slideLayout" Target="../slideLayouts/slideLayout244.xml"/><Relationship Id="rId45" Type="http://schemas.openxmlformats.org/officeDocument/2006/relationships/oleObject" Target="../embeddings/oleObject22.bin"/><Relationship Id="rId5" Type="http://schemas.openxmlformats.org/officeDocument/2006/relationships/slideLayout" Target="../slideLayouts/slideLayout209.xml"/><Relationship Id="rId15" Type="http://schemas.openxmlformats.org/officeDocument/2006/relationships/slideLayout" Target="../slideLayouts/slideLayout219.xml"/><Relationship Id="rId23" Type="http://schemas.openxmlformats.org/officeDocument/2006/relationships/slideLayout" Target="../slideLayouts/slideLayout227.xml"/><Relationship Id="rId28" Type="http://schemas.openxmlformats.org/officeDocument/2006/relationships/slideLayout" Target="../slideLayouts/slideLayout232.xml"/><Relationship Id="rId36" Type="http://schemas.openxmlformats.org/officeDocument/2006/relationships/slideLayout" Target="../slideLayouts/slideLayout240.xml"/><Relationship Id="rId10" Type="http://schemas.openxmlformats.org/officeDocument/2006/relationships/slideLayout" Target="../slideLayouts/slideLayout214.xml"/><Relationship Id="rId19" Type="http://schemas.openxmlformats.org/officeDocument/2006/relationships/slideLayout" Target="../slideLayouts/slideLayout223.xml"/><Relationship Id="rId31" Type="http://schemas.openxmlformats.org/officeDocument/2006/relationships/slideLayout" Target="../slideLayouts/slideLayout235.xml"/><Relationship Id="rId44" Type="http://schemas.openxmlformats.org/officeDocument/2006/relationships/tags" Target="../tags/tag22.xml"/><Relationship Id="rId4" Type="http://schemas.openxmlformats.org/officeDocument/2006/relationships/slideLayout" Target="../slideLayouts/slideLayout208.xml"/><Relationship Id="rId9" Type="http://schemas.openxmlformats.org/officeDocument/2006/relationships/slideLayout" Target="../slideLayouts/slideLayout213.xml"/><Relationship Id="rId14" Type="http://schemas.openxmlformats.org/officeDocument/2006/relationships/slideLayout" Target="../slideLayouts/slideLayout218.xml"/><Relationship Id="rId22" Type="http://schemas.openxmlformats.org/officeDocument/2006/relationships/slideLayout" Target="../slideLayouts/slideLayout226.xml"/><Relationship Id="rId27" Type="http://schemas.openxmlformats.org/officeDocument/2006/relationships/slideLayout" Target="../slideLayouts/slideLayout231.xml"/><Relationship Id="rId30" Type="http://schemas.openxmlformats.org/officeDocument/2006/relationships/slideLayout" Target="../slideLayouts/slideLayout234.xml"/><Relationship Id="rId35" Type="http://schemas.openxmlformats.org/officeDocument/2006/relationships/slideLayout" Target="../slideLayouts/slideLayout239.xml"/><Relationship Id="rId43" Type="http://schemas.openxmlformats.org/officeDocument/2006/relationships/vmlDrawing" Target="../drawings/vmlDrawing22.v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26" Type="http://schemas.openxmlformats.org/officeDocument/2006/relationships/slideLayout" Target="../slideLayouts/slideLayout271.xml"/><Relationship Id="rId39" Type="http://schemas.openxmlformats.org/officeDocument/2006/relationships/slideLayout" Target="../slideLayouts/slideLayout284.xml"/><Relationship Id="rId3" Type="http://schemas.openxmlformats.org/officeDocument/2006/relationships/slideLayout" Target="../slideLayouts/slideLayout248.xml"/><Relationship Id="rId21" Type="http://schemas.openxmlformats.org/officeDocument/2006/relationships/slideLayout" Target="../slideLayouts/slideLayout266.xml"/><Relationship Id="rId34" Type="http://schemas.openxmlformats.org/officeDocument/2006/relationships/slideLayout" Target="../slideLayouts/slideLayout279.xml"/><Relationship Id="rId42" Type="http://schemas.openxmlformats.org/officeDocument/2006/relationships/theme" Target="../theme/theme9.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5" Type="http://schemas.openxmlformats.org/officeDocument/2006/relationships/slideLayout" Target="../slideLayouts/slideLayout270.xml"/><Relationship Id="rId33" Type="http://schemas.openxmlformats.org/officeDocument/2006/relationships/slideLayout" Target="../slideLayouts/slideLayout278.xml"/><Relationship Id="rId38" Type="http://schemas.openxmlformats.org/officeDocument/2006/relationships/slideLayout" Target="../slideLayouts/slideLayout283.xml"/><Relationship Id="rId46" Type="http://schemas.openxmlformats.org/officeDocument/2006/relationships/image" Target="../media/image1.emf"/><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0" Type="http://schemas.openxmlformats.org/officeDocument/2006/relationships/slideLayout" Target="../slideLayouts/slideLayout265.xml"/><Relationship Id="rId29" Type="http://schemas.openxmlformats.org/officeDocument/2006/relationships/slideLayout" Target="../slideLayouts/slideLayout274.xml"/><Relationship Id="rId41" Type="http://schemas.openxmlformats.org/officeDocument/2006/relationships/slideLayout" Target="../slideLayouts/slideLayout286.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24" Type="http://schemas.openxmlformats.org/officeDocument/2006/relationships/slideLayout" Target="../slideLayouts/slideLayout269.xml"/><Relationship Id="rId32" Type="http://schemas.openxmlformats.org/officeDocument/2006/relationships/slideLayout" Target="../slideLayouts/slideLayout277.xml"/><Relationship Id="rId37" Type="http://schemas.openxmlformats.org/officeDocument/2006/relationships/slideLayout" Target="../slideLayouts/slideLayout282.xml"/><Relationship Id="rId40" Type="http://schemas.openxmlformats.org/officeDocument/2006/relationships/slideLayout" Target="../slideLayouts/slideLayout285.xml"/><Relationship Id="rId45" Type="http://schemas.openxmlformats.org/officeDocument/2006/relationships/oleObject" Target="../embeddings/oleObject24.bin"/><Relationship Id="rId5" Type="http://schemas.openxmlformats.org/officeDocument/2006/relationships/slideLayout" Target="../slideLayouts/slideLayout250.xml"/><Relationship Id="rId15" Type="http://schemas.openxmlformats.org/officeDocument/2006/relationships/slideLayout" Target="../slideLayouts/slideLayout260.xml"/><Relationship Id="rId23" Type="http://schemas.openxmlformats.org/officeDocument/2006/relationships/slideLayout" Target="../slideLayouts/slideLayout268.xml"/><Relationship Id="rId28" Type="http://schemas.openxmlformats.org/officeDocument/2006/relationships/slideLayout" Target="../slideLayouts/slideLayout273.xml"/><Relationship Id="rId36" Type="http://schemas.openxmlformats.org/officeDocument/2006/relationships/slideLayout" Target="../slideLayouts/slideLayout281.xml"/><Relationship Id="rId10" Type="http://schemas.openxmlformats.org/officeDocument/2006/relationships/slideLayout" Target="../slideLayouts/slideLayout255.xml"/><Relationship Id="rId19" Type="http://schemas.openxmlformats.org/officeDocument/2006/relationships/slideLayout" Target="../slideLayouts/slideLayout264.xml"/><Relationship Id="rId31" Type="http://schemas.openxmlformats.org/officeDocument/2006/relationships/slideLayout" Target="../slideLayouts/slideLayout276.xml"/><Relationship Id="rId44" Type="http://schemas.openxmlformats.org/officeDocument/2006/relationships/tags" Target="../tags/tag24.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 Id="rId22" Type="http://schemas.openxmlformats.org/officeDocument/2006/relationships/slideLayout" Target="../slideLayouts/slideLayout267.xml"/><Relationship Id="rId27" Type="http://schemas.openxmlformats.org/officeDocument/2006/relationships/slideLayout" Target="../slideLayouts/slideLayout272.xml"/><Relationship Id="rId30" Type="http://schemas.openxmlformats.org/officeDocument/2006/relationships/slideLayout" Target="../slideLayouts/slideLayout275.xml"/><Relationship Id="rId35" Type="http://schemas.openxmlformats.org/officeDocument/2006/relationships/slideLayout" Target="../slideLayouts/slideLayout280.xml"/><Relationship Id="rId43" Type="http://schemas.openxmlformats.org/officeDocument/2006/relationships/vmlDrawing" Target="../drawings/vmlDrawing24.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cs-C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30125-F2F8-447F-8B48-0766F8E4A56E}" type="datetimeFigureOut">
              <a:rPr lang="cs-CZ" smtClean="0"/>
              <a:t>29.11.2017</a:t>
            </a:fld>
            <a:endParaRPr lang="cs-C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FF380-57CB-46F9-B240-F66F58D289D6}" type="slidenum">
              <a:rPr lang="cs-CZ" smtClean="0"/>
              <a:t>‹#›</a:t>
            </a:fld>
            <a:endParaRPr lang="cs-CZ"/>
          </a:p>
        </p:txBody>
      </p:sp>
    </p:spTree>
    <p:extLst>
      <p:ext uri="{BB962C8B-B14F-4D97-AF65-F5344CB8AC3E}">
        <p14:creationId xmlns:p14="http://schemas.microsoft.com/office/powerpoint/2010/main" val="1294944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4000">
    <p:fade thruBlk="1"/>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1063"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5825067" y="6476999"/>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tx1"/>
                </a:solidFill>
              </a:rPr>
              <a:t>Presentation title</a:t>
            </a:r>
            <a:br>
              <a:rPr lang="en-US" sz="650" noProof="0" dirty="0">
                <a:solidFill>
                  <a:schemeClr val="tx1"/>
                </a:solidFill>
              </a:rPr>
            </a:br>
            <a:r>
              <a:rPr lang="en-US" sz="650" noProof="0" dirty="0">
                <a:solidFill>
                  <a:schemeClr val="tx1"/>
                </a:solidFill>
              </a:rPr>
              <a:t>[To edit, click View &gt; Slide Master &gt; Slide Master]</a:t>
            </a:r>
          </a:p>
        </p:txBody>
      </p:sp>
      <p:sp>
        <p:nvSpPr>
          <p:cNvPr id="11" name="TextBox 1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tx1"/>
                </a:solidFill>
              </a:rPr>
              <a:t>Member firms and DTTL: Insert appropriate copyright</a:t>
            </a:r>
            <a:br>
              <a:rPr lang="en-US" sz="650" noProof="0" dirty="0">
                <a:solidFill>
                  <a:schemeClr val="tx1"/>
                </a:solidFill>
              </a:rPr>
            </a:br>
            <a:r>
              <a:rPr lang="en-US" sz="650" noProof="0" dirty="0">
                <a:solidFill>
                  <a:schemeClr val="tx1"/>
                </a:solidFill>
              </a:rPr>
              <a:t>[To edit, click View &gt; Slide Master &gt; Slide Master]</a:t>
            </a:r>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spTree>
    <p:extLst>
      <p:ext uri="{BB962C8B-B14F-4D97-AF65-F5344CB8AC3E}">
        <p14:creationId xmlns:p14="http://schemas.microsoft.com/office/powerpoint/2010/main" val="1627308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Lst>
  <p:transition spd="slow" advClick="0" advTm="14000">
    <p:fade thruBlk="1"/>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3"/>
            </p:custDataLs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2087" name="think-cell Slide" r:id="rId44" imgW="270" imgH="270" progId="TCLayout.ActiveDocument.1">
                  <p:embed/>
                </p:oleObj>
              </mc:Choice>
              <mc:Fallback>
                <p:oleObj name="think-cell Slide" r:id="rId44" imgW="270" imgH="270" progId="TCLayout.ActiveDocument.1">
                  <p:embed/>
                  <p:pic>
                    <p:nvPicPr>
                      <p:cNvPr id="4" name="Object 3" hidden="1"/>
                      <p:cNvPicPr/>
                      <p:nvPr/>
                    </p:nvPicPr>
                    <p:blipFill>
                      <a:blip r:embed="rId45"/>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6336000" y="6476999"/>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tx1"/>
                </a:solidFill>
              </a:rPr>
              <a:t>Presentation title</a:t>
            </a:r>
            <a:br>
              <a:rPr lang="en-US" sz="650" noProof="0" dirty="0">
                <a:solidFill>
                  <a:schemeClr val="tx1"/>
                </a:solidFill>
              </a:rPr>
            </a:br>
            <a:r>
              <a:rPr lang="en-US" sz="650" noProof="0" dirty="0">
                <a:solidFill>
                  <a:schemeClr val="tx1"/>
                </a:solidFill>
              </a:rPr>
              <a:t>[To edit, click View &gt; Slide Master &gt; Slide Master]</a:t>
            </a:r>
          </a:p>
        </p:txBody>
      </p:sp>
      <p:sp>
        <p:nvSpPr>
          <p:cNvPr id="11" name="TextBox 1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tx1"/>
                </a:solidFill>
              </a:rPr>
              <a:t>Member firms and DTTL: Insert appropriate copyright</a:t>
            </a:r>
            <a:br>
              <a:rPr lang="en-US" sz="650" noProof="0" dirty="0">
                <a:solidFill>
                  <a:schemeClr val="tx1"/>
                </a:solidFill>
              </a:rPr>
            </a:br>
            <a:r>
              <a:rPr lang="en-US" sz="650" noProof="0" dirty="0">
                <a:solidFill>
                  <a:schemeClr val="tx1"/>
                </a:solidFill>
              </a:rPr>
              <a:t>[To edit, click View &gt; Slide Master &gt; Slide Master]</a:t>
            </a:r>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spTree>
    <p:extLst>
      <p:ext uri="{BB962C8B-B14F-4D97-AF65-F5344CB8AC3E}">
        <p14:creationId xmlns:p14="http://schemas.microsoft.com/office/powerpoint/2010/main" val="4402255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Lst>
  <p:transition spd="slow" advClick="0" advTm="14000">
    <p:fade thruBlk="1"/>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2684" y="0"/>
            <a:ext cx="12192000" cy="68576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endParaRPr sz="1092"/>
          </a:p>
        </p:txBody>
      </p:sp>
      <p:sp>
        <p:nvSpPr>
          <p:cNvPr id="17" name="bk object 17"/>
          <p:cNvSpPr/>
          <p:nvPr/>
        </p:nvSpPr>
        <p:spPr>
          <a:xfrm>
            <a:off x="6336580" y="1"/>
            <a:ext cx="5855703" cy="2185241"/>
          </a:xfrm>
          <a:custGeom>
            <a:avLst/>
            <a:gdLst/>
            <a:ahLst/>
            <a:cxnLst/>
            <a:rect l="l" t="t" r="r" b="b"/>
            <a:pathLst>
              <a:path w="9655810" h="3603625">
                <a:moveTo>
                  <a:pt x="9655339" y="0"/>
                </a:moveTo>
                <a:lnTo>
                  <a:pt x="257468" y="0"/>
                </a:lnTo>
                <a:lnTo>
                  <a:pt x="0" y="2673866"/>
                </a:lnTo>
                <a:lnTo>
                  <a:pt x="9655339" y="3603555"/>
                </a:lnTo>
                <a:lnTo>
                  <a:pt x="9655339" y="0"/>
                </a:lnTo>
                <a:close/>
              </a:path>
            </a:pathLst>
          </a:custGeom>
          <a:solidFill>
            <a:srgbClr val="46464A"/>
          </a:solidFill>
        </p:spPr>
        <p:txBody>
          <a:bodyPr wrap="square" lIns="0" tIns="0" rIns="0" bIns="0" rtlCol="0"/>
          <a:lstStyle/>
          <a:p>
            <a:endParaRPr sz="1092"/>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11/29/2017</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1644096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Lst>
  <p:transition spd="slow" advClick="0" advTm="14000">
    <p:fade thruBlk="1"/>
  </p:transition>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spid="_x0000_s4135"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90"/>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1" y="402586"/>
            <a:ext cx="11252200" cy="692151"/>
          </a:xfrm>
          <a:prstGeom prst="rect">
            <a:avLst/>
          </a:prstGeom>
        </p:spPr>
        <p:txBody>
          <a:bodyPr vert="horz" lIns="0" tIns="0" rIns="0" bIns="0" rtlCol="0" anchor="t" anchorCtr="0">
            <a:noAutofit/>
          </a:bodyPr>
          <a:lstStyle/>
          <a:p>
            <a:r>
              <a:rPr lang="en-GB" noProof="0" dirty="0" smtClean="0"/>
              <a:t>Click to edit Master title style</a:t>
            </a:r>
            <a:endParaRPr lang="en-GB" noProof="0" dirty="0"/>
          </a:p>
        </p:txBody>
      </p:sp>
      <p:sp>
        <p:nvSpPr>
          <p:cNvPr id="19" name="Text Placeholder 18"/>
          <p:cNvSpPr>
            <a:spLocks noGrp="1"/>
          </p:cNvSpPr>
          <p:nvPr>
            <p:ph type="body"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extBox 11"/>
          <p:cNvSpPr txBox="1"/>
          <p:nvPr userDrawn="1"/>
        </p:nvSpPr>
        <p:spPr>
          <a:xfrm>
            <a:off x="11410954"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000000"/>
                </a:solidFill>
              </a:rPr>
              <a:pPr algn="r" defTabSz="1219113">
                <a:spcBef>
                  <a:spcPts val="800"/>
                </a:spcBef>
                <a:buSzPct val="100000"/>
                <a:buFont typeface="Arial"/>
                <a:buNone/>
              </a:pPr>
              <a:t>‹#›</a:t>
            </a:fld>
            <a:endParaRPr lang="en-GB" sz="650" dirty="0">
              <a:solidFill>
                <a:srgbClr val="000000"/>
              </a:solidFill>
            </a:endParaRPr>
          </a:p>
        </p:txBody>
      </p:sp>
      <p:sp>
        <p:nvSpPr>
          <p:cNvPr id="3" name="Footer Placeholder 2"/>
          <p:cNvSpPr>
            <a:spLocks noGrp="1"/>
          </p:cNvSpPr>
          <p:nvPr>
            <p:ph type="ftr" sz="quarter" idx="3"/>
          </p:nvPr>
        </p:nvSpPr>
        <p:spPr>
          <a:xfrm>
            <a:off x="6184900" y="6476999"/>
            <a:ext cx="4536726" cy="244476"/>
          </a:xfrm>
          <a:prstGeom prst="rect">
            <a:avLst/>
          </a:prstGeom>
        </p:spPr>
        <p:txBody>
          <a:bodyPr vert="horz" lIns="0" tIns="0" rIns="0" bIns="0" rtlCol="0" anchor="t" anchorCtr="0"/>
          <a:lstStyle>
            <a:lvl1pPr algn="r">
              <a:defRPr sz="650">
                <a:solidFill>
                  <a:schemeClr val="tx1"/>
                </a:solidFill>
              </a:defRPr>
            </a:lvl1pPr>
          </a:lstStyle>
          <a:p>
            <a:pPr defTabSz="1219113"/>
            <a:endParaRPr lang="en-GB" dirty="0">
              <a:solidFill>
                <a:srgbClr val="000000"/>
              </a:solidFill>
            </a:endParaRPr>
          </a:p>
        </p:txBody>
      </p:sp>
    </p:spTree>
    <p:extLst>
      <p:ext uri="{BB962C8B-B14F-4D97-AF65-F5344CB8AC3E}">
        <p14:creationId xmlns:p14="http://schemas.microsoft.com/office/powerpoint/2010/main" val="49129830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 id="2147483789" r:id="rId39"/>
    <p:sldLayoutId id="2147483790" r:id="rId40"/>
    <p:sldLayoutId id="2147483791" r:id="rId41"/>
  </p:sldLayoutIdLst>
  <p:transition spd="slow" advClick="0" advTm="14000">
    <p:fade thruBlk="1"/>
  </p:transition>
  <p:hf sldNum="0" hdr="0" ftr="0" dt="0"/>
  <p:txStyles>
    <p:titleStyle>
      <a:lvl1pPr algn="l" defTabSz="1219113" rtl="0" eaLnBrk="1" latinLnBrk="0" hangingPunct="1">
        <a:spcBef>
          <a:spcPct val="0"/>
        </a:spcBef>
        <a:buNone/>
        <a:defRPr sz="2000" kern="1200">
          <a:solidFill>
            <a:schemeClr val="tx1"/>
          </a:solidFill>
          <a:latin typeface="+mj-lt"/>
          <a:ea typeface="+mj-ea"/>
          <a:cs typeface="+mj-cs"/>
        </a:defRPr>
      </a:lvl1pPr>
    </p:titleStyle>
    <p:bodyStyle>
      <a:lvl1pPr marL="0" indent="0" algn="l" defTabSz="1219113" rtl="0" eaLnBrk="1" latinLnBrk="0" hangingPunct="1">
        <a:spcBef>
          <a:spcPts val="0"/>
        </a:spcBef>
        <a:spcAft>
          <a:spcPts val="1333"/>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13" rtl="0" eaLnBrk="1" latinLnBrk="0" hangingPunct="1">
        <a:spcBef>
          <a:spcPts val="0"/>
        </a:spcBef>
        <a:spcAft>
          <a:spcPts val="1333"/>
        </a:spcAft>
        <a:buClrTx/>
        <a:buSzPct val="100000"/>
        <a:buFont typeface="Arial" panose="020B0604020202020204" pitchFamily="34" charset="0"/>
        <a:buChar char="​"/>
        <a:defRPr lang="en-US" sz="1200" b="1" kern="1200" dirty="0" smtClean="0">
          <a:solidFill>
            <a:schemeClr val="tx1"/>
          </a:solidFill>
          <a:latin typeface="+mn-lt"/>
          <a:ea typeface="+mn-ea"/>
          <a:cs typeface="+mn-cs"/>
        </a:defRPr>
      </a:lvl2pPr>
      <a:lvl3pPr marL="235183" indent="-235183" algn="l" defTabSz="1219113"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66" indent="-235183" algn="l" defTabSz="1219113"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49" indent="-235183" algn="l" defTabSz="106460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6pPr>
      <a:lvl7pPr marL="710349" indent="-235183" algn="l" defTabSz="1219113" rtl="0" eaLnBrk="1" latinLnBrk="0" hangingPunct="1">
        <a:spcBef>
          <a:spcPts val="0"/>
        </a:spcBef>
        <a:spcAft>
          <a:spcPts val="1333"/>
        </a:spcAft>
        <a:buFont typeface="Verdana" panose="020B0604030504040204" pitchFamily="34" charset="0"/>
        <a:buChar char="−"/>
        <a:defRPr sz="1200" kern="1200">
          <a:solidFill>
            <a:schemeClr val="tx1"/>
          </a:solidFill>
          <a:latin typeface="+mn-lt"/>
          <a:ea typeface="+mn-ea"/>
          <a:cs typeface="+mn-cs"/>
        </a:defRPr>
      </a:lvl7pPr>
      <a:lvl8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8pPr>
      <a:lvl9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1219113" rtl="0" eaLnBrk="1" latinLnBrk="0" hangingPunct="1">
        <a:defRPr sz="2400" kern="1200">
          <a:solidFill>
            <a:schemeClr val="tx1"/>
          </a:solidFill>
          <a:latin typeface="+mn-lt"/>
          <a:ea typeface="+mn-ea"/>
          <a:cs typeface="+mn-cs"/>
        </a:defRPr>
      </a:lvl1pPr>
      <a:lvl2pPr marL="609557" algn="l" defTabSz="1219113" rtl="0" eaLnBrk="1" latinLnBrk="0" hangingPunct="1">
        <a:defRPr sz="2400" kern="1200">
          <a:solidFill>
            <a:schemeClr val="tx1"/>
          </a:solidFill>
          <a:latin typeface="+mn-lt"/>
          <a:ea typeface="+mn-ea"/>
          <a:cs typeface="+mn-cs"/>
        </a:defRPr>
      </a:lvl2pPr>
      <a:lvl3pPr marL="1219113" algn="l" defTabSz="1219113" rtl="0" eaLnBrk="1" latinLnBrk="0" hangingPunct="1">
        <a:defRPr sz="2400" kern="1200">
          <a:solidFill>
            <a:schemeClr val="tx1"/>
          </a:solidFill>
          <a:latin typeface="+mn-lt"/>
          <a:ea typeface="+mn-ea"/>
          <a:cs typeface="+mn-cs"/>
        </a:defRPr>
      </a:lvl3pPr>
      <a:lvl4pPr marL="1828669" algn="l" defTabSz="1219113" rtl="0" eaLnBrk="1" latinLnBrk="0" hangingPunct="1">
        <a:defRPr sz="2400" kern="1200">
          <a:solidFill>
            <a:schemeClr val="tx1"/>
          </a:solidFill>
          <a:latin typeface="+mn-lt"/>
          <a:ea typeface="+mn-ea"/>
          <a:cs typeface="+mn-cs"/>
        </a:defRPr>
      </a:lvl4pPr>
      <a:lvl5pPr marL="2438226" algn="l" defTabSz="1219113" rtl="0" eaLnBrk="1" latinLnBrk="0" hangingPunct="1">
        <a:defRPr sz="2400" kern="1200">
          <a:solidFill>
            <a:schemeClr val="tx1"/>
          </a:solidFill>
          <a:latin typeface="+mn-lt"/>
          <a:ea typeface="+mn-ea"/>
          <a:cs typeface="+mn-cs"/>
        </a:defRPr>
      </a:lvl5pPr>
      <a:lvl6pPr marL="3047783" algn="l" defTabSz="1219113" rtl="0" eaLnBrk="1" latinLnBrk="0" hangingPunct="1">
        <a:defRPr sz="2400" kern="1200">
          <a:solidFill>
            <a:schemeClr val="tx1"/>
          </a:solidFill>
          <a:latin typeface="+mn-lt"/>
          <a:ea typeface="+mn-ea"/>
          <a:cs typeface="+mn-cs"/>
        </a:defRPr>
      </a:lvl6pPr>
      <a:lvl7pPr marL="3657339" algn="l" defTabSz="1219113" rtl="0" eaLnBrk="1" latinLnBrk="0" hangingPunct="1">
        <a:defRPr sz="2400" kern="1200">
          <a:solidFill>
            <a:schemeClr val="tx1"/>
          </a:solidFill>
          <a:latin typeface="+mn-lt"/>
          <a:ea typeface="+mn-ea"/>
          <a:cs typeface="+mn-cs"/>
        </a:defRPr>
      </a:lvl7pPr>
      <a:lvl8pPr marL="4266895" algn="l" defTabSz="1219113" rtl="0" eaLnBrk="1" latinLnBrk="0" hangingPunct="1">
        <a:defRPr sz="2400" kern="1200">
          <a:solidFill>
            <a:schemeClr val="tx1"/>
          </a:solidFill>
          <a:latin typeface="+mn-lt"/>
          <a:ea typeface="+mn-ea"/>
          <a:cs typeface="+mn-cs"/>
        </a:defRPr>
      </a:lvl8pPr>
      <a:lvl9pPr marL="4876452" algn="l" defTabSz="1219113"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3" hidden="1"/>
          <p:cNvGraphicFramePr>
            <a:graphicFrameLocks noChangeAspect="1"/>
          </p:cNvGraphicFramePr>
          <p:nvPr>
            <p:custDataLst>
              <p:tags r:id="rId35"/>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5159" name="think-cell Slide" r:id="rId36" imgW="360" imgH="360" progId="TCLayout.ActiveDocument.1">
                  <p:embed/>
                </p:oleObj>
              </mc:Choice>
              <mc:Fallback>
                <p:oleObj name="think-cell Slide" r:id="rId36" imgW="360" imgH="360" progId="TCLayout.ActiveDocument.1">
                  <p:embed/>
                  <p:pic>
                    <p:nvPicPr>
                      <p:cNvPr id="1026" name="Object 3" hidden="1"/>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title style</a:t>
            </a:r>
          </a:p>
        </p:txBody>
      </p:sp>
      <p:sp>
        <p:nvSpPr>
          <p:cNvPr id="1030"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Tree>
    <p:extLst>
      <p:ext uri="{BB962C8B-B14F-4D97-AF65-F5344CB8AC3E}">
        <p14:creationId xmlns:p14="http://schemas.microsoft.com/office/powerpoint/2010/main" val="154374813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 id="2147483822" r:id="rId30"/>
    <p:sldLayoutId id="2147483823" r:id="rId31"/>
    <p:sldLayoutId id="2147483824" r:id="rId32"/>
  </p:sldLayoutIdLst>
  <p:transition spd="slow" advClick="0" advTm="14000">
    <p:fade thruBlk="1"/>
  </p:transition>
  <p:hf hdr="0" dt="0"/>
  <p:txStyles>
    <p:title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p:titleStyle>
    <p:bodyStyle>
      <a:lvl1pPr algn="l" rtl="0" eaLnBrk="1" fontAlgn="base" hangingPunct="1">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3" hidden="1"/>
          <p:cNvGraphicFramePr>
            <a:graphicFrameLocks noChangeAspect="1"/>
          </p:cNvGraphicFramePr>
          <p:nvPr>
            <p:custDataLst>
              <p:tags r:id="rId37"/>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1537" name="think-cell Slide" r:id="rId38" imgW="360" imgH="360" progId="TCLayout.ActiveDocument.1">
                  <p:embed/>
                </p:oleObj>
              </mc:Choice>
              <mc:Fallback>
                <p:oleObj name="think-cell Slide" r:id="rId38" imgW="360" imgH="360" progId="TCLayout.ActiveDocument.1">
                  <p:embed/>
                  <p:pic>
                    <p:nvPicPr>
                      <p:cNvPr id="1026" name="Object 3" hidden="1"/>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title style</a:t>
            </a:r>
          </a:p>
        </p:txBody>
      </p:sp>
      <p:sp>
        <p:nvSpPr>
          <p:cNvPr id="1030"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Tree>
    <p:extLst>
      <p:ext uri="{BB962C8B-B14F-4D97-AF65-F5344CB8AC3E}">
        <p14:creationId xmlns:p14="http://schemas.microsoft.com/office/powerpoint/2010/main" val="12059051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Lst>
  <p:transition spd="slow" advClick="0" advTm="14000">
    <p:fade thruBlk="1"/>
  </p:transition>
  <p:hf hdr="0" dt="0"/>
  <p:txStyles>
    <p:title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p:titleStyle>
    <p:bodyStyle>
      <a:lvl1pPr algn="l" rtl="0" eaLnBrk="1" fontAlgn="base" hangingPunct="1">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spid="_x0000_s30749"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8"/>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6336000" y="6477001"/>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tx1"/>
                </a:solidFill>
              </a:rPr>
              <a:t>Presentation title</a:t>
            </a:r>
            <a:br>
              <a:rPr lang="en-US" sz="488" noProof="0" dirty="0">
                <a:solidFill>
                  <a:schemeClr val="tx1"/>
                </a:solidFill>
              </a:rPr>
            </a:br>
            <a:r>
              <a:rPr lang="en-US" sz="488" noProof="0" dirty="0">
                <a:solidFill>
                  <a:schemeClr val="tx1"/>
                </a:solidFill>
              </a:rPr>
              <a:t>[To edit, click View &gt; Slide Master &gt; Slide Master]</a:t>
            </a:r>
          </a:p>
        </p:txBody>
      </p:sp>
      <p:sp>
        <p:nvSpPr>
          <p:cNvPr id="11" name="TextBox 1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tx1"/>
                </a:solidFill>
              </a:rPr>
              <a:t>Member firms and DTTL: Insert appropriate copyright</a:t>
            </a:r>
            <a:br>
              <a:rPr lang="en-US" sz="488" noProof="0" dirty="0">
                <a:solidFill>
                  <a:schemeClr val="tx1"/>
                </a:solidFill>
              </a:rPr>
            </a:br>
            <a:r>
              <a:rPr lang="en-US" sz="488" noProof="0" dirty="0">
                <a:solidFill>
                  <a:schemeClr val="tx1"/>
                </a:solidFill>
              </a:rPr>
              <a:t>[To edit, click View &gt; Slide Master &gt; Slide Master]</a:t>
            </a:r>
          </a:p>
        </p:txBody>
      </p:sp>
      <p:sp>
        <p:nvSpPr>
          <p:cNvPr id="12" name="TextBox 11"/>
          <p:cNvSpPr txBox="1"/>
          <p:nvPr userDrawn="1"/>
        </p:nvSpPr>
        <p:spPr>
          <a:xfrm>
            <a:off x="11410954"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tx1"/>
                </a:solidFill>
              </a:rPr>
              <a:pPr marL="0" indent="0" algn="r">
                <a:spcBef>
                  <a:spcPts val="600"/>
                </a:spcBef>
                <a:buSzPct val="100000"/>
                <a:buFont typeface="Arial"/>
                <a:buNone/>
              </a:pPr>
              <a:t>‹#›</a:t>
            </a:fld>
            <a:endParaRPr lang="en-US" sz="488" noProof="0" dirty="0">
              <a:solidFill>
                <a:schemeClr val="tx1"/>
              </a:solidFill>
            </a:endParaRPr>
          </a:p>
        </p:txBody>
      </p:sp>
    </p:spTree>
    <p:extLst>
      <p:ext uri="{BB962C8B-B14F-4D97-AF65-F5344CB8AC3E}">
        <p14:creationId xmlns:p14="http://schemas.microsoft.com/office/powerpoint/2010/main" val="112115253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 id="2147483887" r:id="rId25"/>
    <p:sldLayoutId id="2147483888" r:id="rId26"/>
    <p:sldLayoutId id="2147483889" r:id="rId27"/>
    <p:sldLayoutId id="2147483890" r:id="rId28"/>
    <p:sldLayoutId id="2147483891" r:id="rId29"/>
    <p:sldLayoutId id="2147483892" r:id="rId30"/>
    <p:sldLayoutId id="2147483893" r:id="rId31"/>
    <p:sldLayoutId id="2147483894" r:id="rId32"/>
    <p:sldLayoutId id="2147483895" r:id="rId33"/>
    <p:sldLayoutId id="2147483896" r:id="rId34"/>
    <p:sldLayoutId id="2147483897" r:id="rId35"/>
    <p:sldLayoutId id="2147483898" r:id="rId36"/>
    <p:sldLayoutId id="2147483899" r:id="rId37"/>
    <p:sldLayoutId id="2147483900" r:id="rId38"/>
    <p:sldLayoutId id="2147483901" r:id="rId39"/>
    <p:sldLayoutId id="2147483902" r:id="rId40"/>
    <p:sldLayoutId id="2147483903" r:id="rId41"/>
  </p:sldLayoutIdLst>
  <p:transition spd="slow" advClick="0" advTm="14000">
    <p:fade thruBlk="1"/>
  </p:transition>
  <p:hf hdr="0" dt="0"/>
  <p:txStyles>
    <p:titleStyle>
      <a:lvl1pPr algn="l" defTabSz="914378" rtl="0" eaLnBrk="1" latinLnBrk="0" hangingPunct="1">
        <a:spcBef>
          <a:spcPct val="0"/>
        </a:spcBef>
        <a:buNone/>
        <a:defRPr sz="1500" kern="1200">
          <a:solidFill>
            <a:schemeClr val="tx1"/>
          </a:solidFill>
          <a:latin typeface="+mj-lt"/>
          <a:ea typeface="+mj-ea"/>
          <a:cs typeface="+mj-cs"/>
        </a:defRPr>
      </a:lvl1pPr>
    </p:titleStyle>
    <p:bodyStyle>
      <a:lvl1pPr marL="0" indent="0" algn="l" defTabSz="914378" rtl="0" eaLnBrk="1" latinLnBrk="0" hangingPunct="1">
        <a:spcBef>
          <a:spcPts val="0"/>
        </a:spcBef>
        <a:spcAft>
          <a:spcPts val="1000"/>
        </a:spcAft>
        <a:buSzPct val="100000"/>
        <a:buFont typeface="Arial" panose="020B0604020202020204" pitchFamily="34" charset="0"/>
        <a:buNone/>
        <a:defRPr sz="900" b="0" kern="1200">
          <a:solidFill>
            <a:schemeClr val="tx1"/>
          </a:solidFill>
          <a:latin typeface="+mn-lt"/>
          <a:ea typeface="+mn-ea"/>
          <a:cs typeface="+mn-cs"/>
        </a:defRPr>
      </a:lvl1pPr>
      <a:lvl2pPr marL="0" indent="0" algn="l" defTabSz="914378" rtl="0" eaLnBrk="1" latinLnBrk="0" hangingPunct="1">
        <a:spcBef>
          <a:spcPts val="0"/>
        </a:spcBef>
        <a:spcAft>
          <a:spcPts val="1000"/>
        </a:spcAft>
        <a:buClrTx/>
        <a:buSzPct val="100000"/>
        <a:buFont typeface="Arial"/>
        <a:buNone/>
        <a:defRPr lang="en-US" sz="900" b="1" kern="1200" dirty="0" smtClean="0">
          <a:solidFill>
            <a:schemeClr val="tx1"/>
          </a:solidFill>
          <a:latin typeface="+mn-lt"/>
          <a:ea typeface="+mn-ea"/>
          <a:cs typeface="+mn-cs"/>
        </a:defRPr>
      </a:lvl2pPr>
      <a:lvl3pPr marL="176396" indent="-176396" algn="l" defTabSz="914378" rtl="0" eaLnBrk="1" latinLnBrk="0" hangingPunct="1">
        <a:spcBef>
          <a:spcPts val="0"/>
        </a:spcBef>
        <a:spcAft>
          <a:spcPts val="1000"/>
        </a:spcAft>
        <a:buClrTx/>
        <a:buSzPct val="100000"/>
        <a:buFont typeface="Arial" panose="020B0604020202020204" pitchFamily="34" charset="0"/>
        <a:buChar char="•"/>
        <a:defRPr lang="en-US" sz="900" kern="1200" dirty="0" smtClean="0">
          <a:solidFill>
            <a:schemeClr val="tx1"/>
          </a:solidFill>
          <a:latin typeface="+mn-lt"/>
          <a:ea typeface="+mn-ea"/>
          <a:cs typeface="+mn-cs"/>
        </a:defRPr>
      </a:lvl3pPr>
      <a:lvl4pPr marL="356391" indent="-176396" algn="l" defTabSz="914378" rtl="0" eaLnBrk="1" latinLnBrk="0" hangingPunct="1">
        <a:spcBef>
          <a:spcPts val="0"/>
        </a:spcBef>
        <a:spcAft>
          <a:spcPts val="1000"/>
        </a:spcAft>
        <a:buClrTx/>
        <a:buSzPct val="100000"/>
        <a:buFont typeface="Verdana" panose="020B0604030504040204" pitchFamily="34" charset="0"/>
        <a:buChar char="−"/>
        <a:defRPr lang="en-US" sz="900" kern="1200" baseline="0" dirty="0" smtClean="0">
          <a:solidFill>
            <a:schemeClr val="tx1"/>
          </a:solidFill>
          <a:latin typeface="+mn-lt"/>
          <a:ea typeface="+mn-ea"/>
          <a:cs typeface="+mn-cs"/>
        </a:defRPr>
      </a:lvl4pPr>
      <a:lvl5pPr marL="532787" indent="-176396" algn="l" defTabSz="798493" rtl="0" eaLnBrk="1" latinLnBrk="0" hangingPunct="1">
        <a:spcBef>
          <a:spcPts val="0"/>
        </a:spcBef>
        <a:spcAft>
          <a:spcPts val="1000"/>
        </a:spcAft>
        <a:buClrTx/>
        <a:buSzPct val="100000"/>
        <a:buFont typeface="Verdana" panose="020B0604030504040204" pitchFamily="34" charset="0"/>
        <a:buChar char="−"/>
        <a:tabLst/>
        <a:defRPr lang="en-US" sz="900" kern="1200" baseline="0" dirty="0" smtClean="0">
          <a:solidFill>
            <a:schemeClr val="tx1"/>
          </a:solidFill>
          <a:latin typeface="+mn-lt"/>
          <a:ea typeface="+mn-ea"/>
          <a:cs typeface="+mn-cs"/>
        </a:defRPr>
      </a:lvl5pPr>
      <a:lvl6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787" indent="-176396" algn="l" defTabSz="914378"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34821"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5825067" y="6476999"/>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tx1"/>
                </a:solidFill>
              </a:rPr>
              <a:t>Presentation title</a:t>
            </a:r>
            <a:br>
              <a:rPr lang="en-US" sz="650" noProof="0" dirty="0">
                <a:solidFill>
                  <a:schemeClr val="tx1"/>
                </a:solidFill>
              </a:rPr>
            </a:br>
            <a:r>
              <a:rPr lang="en-US" sz="650" noProof="0" dirty="0">
                <a:solidFill>
                  <a:schemeClr val="tx1"/>
                </a:solidFill>
              </a:rPr>
              <a:t>[To edit, click View &gt; Slide Master &gt; Slide Master]</a:t>
            </a:r>
          </a:p>
        </p:txBody>
      </p:sp>
      <p:sp>
        <p:nvSpPr>
          <p:cNvPr id="11" name="TextBox 1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tx1"/>
                </a:solidFill>
              </a:rPr>
              <a:t>Member firms and DTTL: Insert appropriate copyright</a:t>
            </a:r>
            <a:br>
              <a:rPr lang="en-US" sz="650" noProof="0" dirty="0">
                <a:solidFill>
                  <a:schemeClr val="tx1"/>
                </a:solidFill>
              </a:rPr>
            </a:br>
            <a:r>
              <a:rPr lang="en-US" sz="650" noProof="0" dirty="0">
                <a:solidFill>
                  <a:schemeClr val="tx1"/>
                </a:solidFill>
              </a:rPr>
              <a:t>[To edit, click View &gt; Slide Master &gt; Slide Master]</a:t>
            </a:r>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spTree>
    <p:extLst>
      <p:ext uri="{BB962C8B-B14F-4D97-AF65-F5344CB8AC3E}">
        <p14:creationId xmlns:p14="http://schemas.microsoft.com/office/powerpoint/2010/main" val="633203453"/>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5" r:id="rId31"/>
    <p:sldLayoutId id="2147483936" r:id="rId32"/>
    <p:sldLayoutId id="2147483937" r:id="rId33"/>
    <p:sldLayoutId id="2147483938" r:id="rId34"/>
    <p:sldLayoutId id="2147483939" r:id="rId35"/>
    <p:sldLayoutId id="2147483940" r:id="rId36"/>
    <p:sldLayoutId id="2147483941" r:id="rId37"/>
    <p:sldLayoutId id="2147483942" r:id="rId38"/>
    <p:sldLayoutId id="2147483943" r:id="rId39"/>
    <p:sldLayoutId id="2147483944" r:id="rId40"/>
    <p:sldLayoutId id="2147483945" r:id="rId41"/>
  </p:sldLayoutIdLst>
  <p:transition spd="slow" advClick="0" advTm="14000">
    <p:fade thruBlk="1"/>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1.xml"/><Relationship Id="rId7" Type="http://schemas.microsoft.com/office/2007/relationships/hdphoto" Target="../media/hdphoto1.wdp"/><Relationship Id="rId2" Type="http://schemas.openxmlformats.org/officeDocument/2006/relationships/slideLayout" Target="../slideLayouts/slideLayout246.xml"/><Relationship Id="rId1" Type="http://schemas.openxmlformats.org/officeDocument/2006/relationships/vmlDrawing" Target="../drawings/vmlDrawing25.v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0.wmf"/><Relationship Id="rId4" Type="http://schemas.openxmlformats.org/officeDocument/2006/relationships/image" Target="../media/image11.jpeg"/><Relationship Id="rId9" Type="http://schemas.openxmlformats.org/officeDocument/2006/relationships/oleObject" Target="../embeddings/oleObject25.bin"/></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36.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PN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66.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8.xml"/><Relationship Id="rId7" Type="http://schemas.openxmlformats.org/officeDocument/2006/relationships/image" Target="../media/image41.jpeg"/><Relationship Id="rId2" Type="http://schemas.openxmlformats.org/officeDocument/2006/relationships/tags" Target="../tags/tag25.xml"/><Relationship Id="rId1" Type="http://schemas.openxmlformats.org/officeDocument/2006/relationships/vmlDrawing" Target="../drawings/vmlDrawing26.vml"/><Relationship Id="rId6" Type="http://schemas.openxmlformats.org/officeDocument/2006/relationships/image" Target="../media/image40.emf"/><Relationship Id="rId5" Type="http://schemas.openxmlformats.org/officeDocument/2006/relationships/oleObject" Target="../embeddings/oleObject26.bin"/><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tags" Target="../tags/tag26.xml"/><Relationship Id="rId7" Type="http://schemas.openxmlformats.org/officeDocument/2006/relationships/image" Target="../media/image42.jpeg"/><Relationship Id="rId2" Type="http://schemas.openxmlformats.org/officeDocument/2006/relationships/vmlDrawing" Target="../drawings/vmlDrawing27.vml"/><Relationship Id="rId1" Type="http://schemas.openxmlformats.org/officeDocument/2006/relationships/themeOverride" Target="../theme/themeOverride3.xml"/><Relationship Id="rId6" Type="http://schemas.openxmlformats.org/officeDocument/2006/relationships/image" Target="../media/image9.emf"/><Relationship Id="rId5" Type="http://schemas.openxmlformats.org/officeDocument/2006/relationships/oleObject" Target="../embeddings/oleObject27.bin"/><Relationship Id="rId4" Type="http://schemas.openxmlformats.org/officeDocument/2006/relationships/slideLayout" Target="../slideLayouts/slideLayout245.xml"/><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jpeg"/><Relationship Id="rId1" Type="http://schemas.openxmlformats.org/officeDocument/2006/relationships/slideLayout" Target="../slideLayouts/slideLayout201.xml"/><Relationship Id="rId4" Type="http://schemas.openxmlformats.org/officeDocument/2006/relationships/image" Target="../media/image46.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48.JPG"/><Relationship Id="rId2" Type="http://schemas.openxmlformats.org/officeDocument/2006/relationships/tags" Target="../tags/tag27.xml"/><Relationship Id="rId1" Type="http://schemas.openxmlformats.org/officeDocument/2006/relationships/vmlDrawing" Target="../drawings/vmlDrawing28.vml"/><Relationship Id="rId6" Type="http://schemas.openxmlformats.org/officeDocument/2006/relationships/image" Target="../media/image47.gif"/><Relationship Id="rId5" Type="http://schemas.openxmlformats.org/officeDocument/2006/relationships/image" Target="../media/image40.emf"/><Relationship Id="rId4" Type="http://schemas.openxmlformats.org/officeDocument/2006/relationships/oleObject" Target="../embeddings/oleObject28.bin"/></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9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48.xml"/><Relationship Id="rId7" Type="http://schemas.openxmlformats.org/officeDocument/2006/relationships/image" Target="../media/image41.jpeg"/><Relationship Id="rId2" Type="http://schemas.openxmlformats.org/officeDocument/2006/relationships/tags" Target="../tags/tag28.xml"/><Relationship Id="rId1" Type="http://schemas.openxmlformats.org/officeDocument/2006/relationships/vmlDrawing" Target="../drawings/vmlDrawing29.vml"/><Relationship Id="rId6" Type="http://schemas.openxmlformats.org/officeDocument/2006/relationships/image" Target="../media/image40.emf"/><Relationship Id="rId5" Type="http://schemas.openxmlformats.org/officeDocument/2006/relationships/oleObject" Target="../embeddings/oleObject29.bin"/><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8.xml"/></Relationships>
</file>

<file path=ppt/slides/_rels/slide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8.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148.xml"/><Relationship Id="rId5" Type="http://schemas.openxmlformats.org/officeDocument/2006/relationships/image" Target="../media/image59.jpeg"/><Relationship Id="rId4" Type="http://schemas.openxmlformats.org/officeDocument/2006/relationships/image" Target="../media/image58.jpeg"/></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6.png"/><Relationship Id="rId1" Type="http://schemas.openxmlformats.org/officeDocument/2006/relationships/slideLayout" Target="../slideLayouts/slideLayout148.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136.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8.xml"/><Relationship Id="rId2" Type="http://schemas.openxmlformats.org/officeDocument/2006/relationships/tags" Target="../tags/tag29.xml"/><Relationship Id="rId1" Type="http://schemas.openxmlformats.org/officeDocument/2006/relationships/vmlDrawing" Target="../drawings/vmlDrawing30.vml"/><Relationship Id="rId6" Type="http://schemas.openxmlformats.org/officeDocument/2006/relationships/image" Target="../media/image72.png"/><Relationship Id="rId5" Type="http://schemas.openxmlformats.org/officeDocument/2006/relationships/image" Target="../media/image40.emf"/><Relationship Id="rId4" Type="http://schemas.openxmlformats.org/officeDocument/2006/relationships/oleObject" Target="../embeddings/oleObject30.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48.xml"/><Relationship Id="rId2" Type="http://schemas.openxmlformats.org/officeDocument/2006/relationships/tags" Target="../tags/tag30.xml"/><Relationship Id="rId1" Type="http://schemas.openxmlformats.org/officeDocument/2006/relationships/vmlDrawing" Target="../drawings/vmlDrawing31.vml"/><Relationship Id="rId6" Type="http://schemas.openxmlformats.org/officeDocument/2006/relationships/image" Target="../media/image72.png"/><Relationship Id="rId5" Type="http://schemas.openxmlformats.org/officeDocument/2006/relationships/image" Target="../media/image40.emf"/><Relationship Id="rId4" Type="http://schemas.openxmlformats.org/officeDocument/2006/relationships/oleObject" Target="../embeddings/oleObject30.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48.xml"/><Relationship Id="rId2" Type="http://schemas.openxmlformats.org/officeDocument/2006/relationships/tags" Target="../tags/tag31.xml"/><Relationship Id="rId1" Type="http://schemas.openxmlformats.org/officeDocument/2006/relationships/vmlDrawing" Target="../drawings/vmlDrawing32.vml"/><Relationship Id="rId6" Type="http://schemas.openxmlformats.org/officeDocument/2006/relationships/image" Target="../media/image72.png"/><Relationship Id="rId5" Type="http://schemas.openxmlformats.org/officeDocument/2006/relationships/image" Target="../media/image40.emf"/><Relationship Id="rId4" Type="http://schemas.openxmlformats.org/officeDocument/2006/relationships/oleObject" Target="../embeddings/oleObject30.bin"/></Relationships>
</file>

<file path=ppt/slides/_rels/slide2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48.xml"/></Relationships>
</file>

<file path=ppt/slides/_rels/slide2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812000" y="295200"/>
            <a:ext cx="3910100" cy="324000"/>
          </a:xfrm>
        </p:spPr>
        <p:txBody>
          <a:bodyPr/>
          <a:lstStyle/>
          <a:p>
            <a:pPr algn="r"/>
            <a:r>
              <a:rPr lang="en-US" sz="4400" dirty="0" smtClean="0">
                <a:solidFill>
                  <a:srgbClr val="86BC25"/>
                </a:solidFill>
              </a:rPr>
              <a:t>Health Day</a:t>
            </a:r>
            <a:r>
              <a:rPr lang="cs-CZ" sz="4400" noProof="0" dirty="0" smtClean="0">
                <a:solidFill>
                  <a:srgbClr val="92D050"/>
                </a:solidFill>
              </a:rPr>
              <a:t/>
            </a:r>
            <a:br>
              <a:rPr lang="cs-CZ" sz="4400" noProof="0" dirty="0" smtClean="0">
                <a:solidFill>
                  <a:srgbClr val="92D050"/>
                </a:solidFill>
              </a:rPr>
            </a:br>
            <a:r>
              <a:rPr lang="cs-CZ" sz="2400" b="0" dirty="0" smtClean="0"/>
              <a:t>10 </a:t>
            </a:r>
            <a:r>
              <a:rPr lang="cs-CZ" sz="2400" b="0" noProof="0" dirty="0" err="1" smtClean="0"/>
              <a:t>November</a:t>
            </a:r>
            <a:r>
              <a:rPr lang="cs-CZ" sz="2400" b="0" noProof="0" dirty="0" smtClean="0"/>
              <a:t> 2017  </a:t>
            </a:r>
            <a:endParaRPr lang="en-US" sz="2400" b="0" noProof="0" dirty="0"/>
          </a:p>
        </p:txBody>
      </p:sp>
      <p:sp>
        <p:nvSpPr>
          <p:cNvPr id="8" name="Freeform 430"/>
          <p:cNvSpPr>
            <a:spLocks noChangeAspect="1" noEditPoints="1"/>
          </p:cNvSpPr>
          <p:nvPr/>
        </p:nvSpPr>
        <p:spPr bwMode="auto">
          <a:xfrm>
            <a:off x="190648" y="6361528"/>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621022" y="6361528"/>
            <a:ext cx="695279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smtClean="0">
                <a:ln>
                  <a:noFill/>
                </a:ln>
                <a:solidFill>
                  <a:prstClr val="white"/>
                </a:solidFill>
                <a:effectLst/>
                <a:uLnTx/>
                <a:uFillTx/>
                <a:latin typeface="Verdana"/>
                <a:ea typeface="+mn-ea"/>
                <a:cs typeface="+mn-cs"/>
              </a:rPr>
              <a:t>For </a:t>
            </a:r>
            <a:r>
              <a:rPr kumimoji="0" lang="en-GB" sz="1800" b="0" i="1" u="none" strike="noStrike" kern="1200" cap="none" spc="0" normalizeH="0" baseline="0" noProof="0" dirty="0">
                <a:ln>
                  <a:noFill/>
                </a:ln>
                <a:solidFill>
                  <a:prstClr val="white"/>
                </a:solidFill>
                <a:effectLst/>
                <a:uLnTx/>
                <a:uFillTx/>
                <a:latin typeface="Verdana"/>
                <a:ea typeface="+mn-ea"/>
                <a:cs typeface="+mn-cs"/>
              </a:rPr>
              <a:t>more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Lenka Tomášková</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7926"/>
          <a:stretch/>
        </p:blipFill>
        <p:spPr>
          <a:xfrm rot="5400000">
            <a:off x="6442635" y="2738053"/>
            <a:ext cx="3600000" cy="2486013"/>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r="18751"/>
          <a:stretch/>
        </p:blipFill>
        <p:spPr>
          <a:xfrm>
            <a:off x="4723335" y="2181059"/>
            <a:ext cx="2193733" cy="3600000"/>
          </a:xfrm>
          <a:prstGeom prst="rect">
            <a:avLst/>
          </a:prstGeom>
        </p:spPr>
      </p:pic>
      <p:pic>
        <p:nvPicPr>
          <p:cNvPr id="10" name="Picture 9"/>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935" t="-263" r="11217" b="314"/>
          <a:stretch/>
        </p:blipFill>
        <p:spPr>
          <a:xfrm>
            <a:off x="469900" y="2181059"/>
            <a:ext cx="4170875" cy="3600000"/>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t="15404" b="4822"/>
          <a:stretch/>
        </p:blipFill>
        <p:spPr>
          <a:xfrm rot="5400000">
            <a:off x="8845151" y="2904110"/>
            <a:ext cx="3600000" cy="2153898"/>
          </a:xfrm>
          <a:prstGeom prst="rect">
            <a:avLst/>
          </a:prstGeom>
        </p:spPr>
      </p:pic>
      <p:graphicFrame>
        <p:nvGraphicFramePr>
          <p:cNvPr id="5" name="Object 4">
            <a:hlinkClick r:id="" action="ppaction://ole?verb=0"/>
          </p:cNvPr>
          <p:cNvGraphicFramePr>
            <a:graphicFrameLocks noChangeAspect="1"/>
          </p:cNvGraphicFramePr>
          <p:nvPr>
            <p:extLst>
              <p:ext uri="{D42A27DB-BD31-4B8C-83A1-F6EECF244321}">
                <p14:modId xmlns:p14="http://schemas.microsoft.com/office/powerpoint/2010/main" val="3017730538"/>
              </p:ext>
            </p:extLst>
          </p:nvPr>
        </p:nvGraphicFramePr>
        <p:xfrm>
          <a:off x="92075" y="92075"/>
          <a:ext cx="6350000" cy="3571875"/>
        </p:xfrm>
        <a:graphic>
          <a:graphicData uri="http://schemas.openxmlformats.org/presentationml/2006/ole">
            <mc:AlternateContent xmlns:mc="http://schemas.openxmlformats.org/markup-compatibility/2006">
              <mc:Choice xmlns:v="urn:schemas-microsoft-com:vml" Requires="v">
                <p:oleObj spid="_x0000_s35845" name="Presentation" r:id="rId9" imgW="6350040" imgH="3571920" progId="PowerPoint.Show.12">
                  <p:embed/>
                </p:oleObj>
              </mc:Choice>
              <mc:Fallback>
                <p:oleObj name="Presentation" r:id="rId9" imgW="6350040" imgH="3571920" progId="PowerPoint.Show.12">
                  <p:embed/>
                  <p:pic>
                    <p:nvPicPr>
                      <p:cNvPr id="0" name=""/>
                      <p:cNvPicPr/>
                      <p:nvPr/>
                    </p:nvPicPr>
                    <p:blipFill>
                      <a:blip r:embed="rId10"/>
                      <a:stretch>
                        <a:fillRect/>
                      </a:stretch>
                    </p:blipFill>
                    <p:spPr>
                      <a:xfrm>
                        <a:off x="92075" y="92075"/>
                        <a:ext cx="6350000" cy="3571875"/>
                      </a:xfrm>
                      <a:prstGeom prst="rect">
                        <a:avLst/>
                      </a:prstGeom>
                    </p:spPr>
                  </p:pic>
                </p:oleObj>
              </mc:Fallback>
            </mc:AlternateContent>
          </a:graphicData>
        </a:graphic>
      </p:graphicFrame>
    </p:spTree>
    <p:extLst>
      <p:ext uri="{BB962C8B-B14F-4D97-AF65-F5344CB8AC3E}">
        <p14:creationId xmlns:p14="http://schemas.microsoft.com/office/powerpoint/2010/main" val="2612751629"/>
      </p:ext>
    </p:extLst>
  </p:cSld>
  <p:clrMapOvr>
    <a:masterClrMapping/>
  </p:clrMapOvr>
  <p:transition spd="slow" advClick="0" advTm="14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21859" y="406634"/>
            <a:ext cx="7275726" cy="324000"/>
          </a:xfrm>
        </p:spPr>
        <p:txBody>
          <a:bodyPr/>
          <a:lstStyle/>
          <a:p>
            <a:r>
              <a:rPr lang="cs-CZ" sz="3200" dirty="0" err="1" smtClean="0">
                <a:solidFill>
                  <a:srgbClr val="92D050"/>
                </a:solidFill>
              </a:rPr>
              <a:t>Building</a:t>
            </a:r>
            <a:r>
              <a:rPr lang="cs-CZ" sz="3200" dirty="0" smtClean="0">
                <a:solidFill>
                  <a:srgbClr val="92D050"/>
                </a:solidFill>
              </a:rPr>
              <a:t> Brand Eminence</a:t>
            </a:r>
            <a:endParaRPr lang="en-US" sz="3200" noProof="0" dirty="0">
              <a:solidFill>
                <a:srgbClr val="92D050"/>
              </a:solidFill>
            </a:endParaRPr>
          </a:p>
        </p:txBody>
      </p:sp>
      <p:sp>
        <p:nvSpPr>
          <p:cNvPr id="12" name="Subtitle 3"/>
          <p:cNvSpPr txBox="1">
            <a:spLocks/>
          </p:cNvSpPr>
          <p:nvPr/>
        </p:nvSpPr>
        <p:spPr bwMode="gray">
          <a:xfrm>
            <a:off x="421860" y="1179234"/>
            <a:ext cx="3252366" cy="1696970"/>
          </a:xfrm>
          <a:prstGeom prst="rect">
            <a:avLst/>
          </a:prstGeom>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a:solidFill>
                  <a:schemeClr val="bg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r>
              <a:rPr lang="en-US" b="1" dirty="0"/>
              <a:t>Jan </a:t>
            </a:r>
            <a:r>
              <a:rPr lang="en-US" b="1" dirty="0" err="1"/>
              <a:t>Spáčil</a:t>
            </a:r>
            <a:r>
              <a:rPr lang="en-US" b="1" dirty="0"/>
              <a:t> </a:t>
            </a:r>
            <a:r>
              <a:rPr lang="en-US" dirty="0"/>
              <a:t>on an event organized by the </a:t>
            </a:r>
            <a:r>
              <a:rPr lang="en-US" b="1" dirty="0"/>
              <a:t>Czech Institute of Directors</a:t>
            </a:r>
            <a:r>
              <a:rPr lang="en-US" dirty="0"/>
              <a:t> in the Mandarin Oriental hotel where he introduced a Czech version of the </a:t>
            </a:r>
            <a:r>
              <a:rPr lang="en-US" i="1" dirty="0"/>
              <a:t>OECD Guidelines on Corporate Governance</a:t>
            </a:r>
            <a:r>
              <a:rPr lang="en-US" dirty="0"/>
              <a:t>. There were key potential clients, Minister of Transport, Minister of Finance, Minister of Industry and top media present.</a:t>
            </a:r>
            <a:endParaRPr lang="cs-CZ" dirty="0" smtClean="0"/>
          </a:p>
          <a:p>
            <a:endParaRPr lang="en-US" sz="1000" b="1" dirty="0" smtClean="0"/>
          </a:p>
          <a:p>
            <a:endParaRPr lang="cs-CZ" sz="1000" b="1" dirty="0" smtClean="0"/>
          </a:p>
          <a:p>
            <a:endParaRPr lang="cs-CZ" sz="1000" dirty="0" smtClean="0"/>
          </a:p>
        </p:txBody>
      </p:sp>
      <p:sp>
        <p:nvSpPr>
          <p:cNvPr id="18" name="Subtitle 3"/>
          <p:cNvSpPr txBox="1">
            <a:spLocks/>
          </p:cNvSpPr>
          <p:nvPr/>
        </p:nvSpPr>
        <p:spPr bwMode="gray">
          <a:xfrm>
            <a:off x="449238" y="4613176"/>
            <a:ext cx="3027923" cy="1428615"/>
          </a:xfrm>
          <a:prstGeom prst="rect">
            <a:avLst/>
          </a:prstGeom>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a:solidFill>
                  <a:schemeClr val="bg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r>
              <a:rPr lang="en-US" b="1" dirty="0" smtClean="0"/>
              <a:t>Milan </a:t>
            </a:r>
            <a:r>
              <a:rPr lang="en-US" b="1" dirty="0" err="1"/>
              <a:t>Kulhánek</a:t>
            </a:r>
            <a:r>
              <a:rPr lang="en-US" b="1" dirty="0"/>
              <a:t> </a:t>
            </a:r>
            <a:r>
              <a:rPr lang="en-US" dirty="0"/>
              <a:t>giving speech about </a:t>
            </a:r>
            <a:r>
              <a:rPr lang="en-US" b="1" dirty="0"/>
              <a:t>Industry 4.0 </a:t>
            </a:r>
            <a:r>
              <a:rPr lang="en-US" dirty="0"/>
              <a:t>on E15 Premium (key business magazine in the CR) event that took place at Four Seasons hotel in the presence of big potential clients and top journalists. </a:t>
            </a:r>
            <a:endParaRPr lang="cs-CZ" dirty="0" smtClean="0"/>
          </a:p>
          <a:p>
            <a:endParaRPr lang="en-US" sz="1000" b="1" dirty="0" smtClean="0"/>
          </a:p>
          <a:p>
            <a:endParaRPr lang="cs-CZ" sz="1000" b="1" dirty="0" smtClean="0"/>
          </a:p>
          <a:p>
            <a:endParaRPr lang="cs-CZ" sz="1000" dirty="0" smtClean="0"/>
          </a:p>
        </p:txBody>
      </p:sp>
      <p:sp>
        <p:nvSpPr>
          <p:cNvPr id="19" name="Subtitle 3"/>
          <p:cNvSpPr txBox="1">
            <a:spLocks/>
          </p:cNvSpPr>
          <p:nvPr/>
        </p:nvSpPr>
        <p:spPr bwMode="gray">
          <a:xfrm>
            <a:off x="8391784" y="1629293"/>
            <a:ext cx="2922444" cy="1696970"/>
          </a:xfrm>
          <a:prstGeom prst="rect">
            <a:avLst/>
          </a:prstGeom>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a:solidFill>
                  <a:schemeClr val="bg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r>
              <a:rPr lang="en-US" b="1" dirty="0" smtClean="0"/>
              <a:t>Miroslav </a:t>
            </a:r>
            <a:r>
              <a:rPr lang="en-US" b="1" dirty="0"/>
              <a:t>Linhart </a:t>
            </a:r>
            <a:r>
              <a:rPr lang="en-US" dirty="0"/>
              <a:t>gave a presentation focused on </a:t>
            </a:r>
            <a:r>
              <a:rPr lang="en-US" b="1" dirty="0"/>
              <a:t>Prague development and future of the Czech real estate market </a:t>
            </a:r>
            <a:r>
              <a:rPr lang="en-US" dirty="0"/>
              <a:t>at an event organized by the Italian-Czech Chamber of Commerce and Industry that took place in the Hilton hotel. </a:t>
            </a:r>
            <a:endParaRPr lang="cs-CZ" dirty="0" smtClean="0"/>
          </a:p>
          <a:p>
            <a:endParaRPr lang="en-US" b="1" dirty="0" smtClean="0"/>
          </a:p>
          <a:p>
            <a:endParaRPr lang="cs-CZ" b="1" dirty="0" smtClean="0"/>
          </a:p>
          <a:p>
            <a:endParaRPr lang="cs-CZ"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7814" y="1255221"/>
            <a:ext cx="3372847" cy="225093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2494" y="4394841"/>
            <a:ext cx="3368945" cy="224596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7814" y="4389796"/>
            <a:ext cx="3372847" cy="2251009"/>
          </a:xfrm>
          <a:prstGeom prst="rect">
            <a:avLst/>
          </a:prstGeom>
        </p:spPr>
      </p:pic>
    </p:spTree>
    <p:extLst>
      <p:ext uri="{BB962C8B-B14F-4D97-AF65-F5344CB8AC3E}">
        <p14:creationId xmlns:p14="http://schemas.microsoft.com/office/powerpoint/2010/main" val="148339007"/>
      </p:ext>
    </p:extLst>
  </p:cSld>
  <p:clrMapOvr>
    <a:masterClrMapping/>
  </p:clrMapOvr>
  <p:transition spd="slow" advClick="0" advTm="1400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96285" y="181364"/>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algn="r" defTabSz="739305">
              <a:spcBef>
                <a:spcPts val="0"/>
              </a:spcBef>
              <a:buSzPct val="100000"/>
            </a:pPr>
            <a:r>
              <a:rPr lang="en-GB" sz="2911" b="1" dirty="0" err="1">
                <a:solidFill>
                  <a:srgbClr val="92D050"/>
                </a:solidFill>
                <a:latin typeface="Verdana"/>
              </a:rPr>
              <a:t>Fin.TechSummit</a:t>
            </a:r>
            <a:r>
              <a:rPr lang="en-GB" sz="2911" b="1" dirty="0">
                <a:solidFill>
                  <a:srgbClr val="92D050"/>
                </a:solidFill>
                <a:latin typeface="Verdana"/>
              </a:rPr>
              <a:t> 2017</a:t>
            </a:r>
            <a:endParaRPr lang="en-GB" sz="2911" dirty="0">
              <a:solidFill>
                <a:srgbClr val="92D050"/>
              </a:solidFill>
              <a:latin typeface="Verdana"/>
            </a:endParaRPr>
          </a:p>
        </p:txBody>
      </p:sp>
      <p:sp>
        <p:nvSpPr>
          <p:cNvPr id="153" name="object 34"/>
          <p:cNvSpPr/>
          <p:nvPr/>
        </p:nvSpPr>
        <p:spPr>
          <a:xfrm>
            <a:off x="315720" y="948906"/>
            <a:ext cx="6378378" cy="4924903"/>
          </a:xfrm>
          <a:custGeom>
            <a:avLst/>
            <a:gdLst/>
            <a:ahLst/>
            <a:cxnLst/>
            <a:rect l="l" t="t" r="r" b="b"/>
            <a:pathLst>
              <a:path w="2364104" h="919479">
                <a:moveTo>
                  <a:pt x="0" y="0"/>
                </a:moveTo>
                <a:lnTo>
                  <a:pt x="2363724" y="0"/>
                </a:lnTo>
                <a:lnTo>
                  <a:pt x="2363724" y="918971"/>
                </a:lnTo>
                <a:lnTo>
                  <a:pt x="0" y="918971"/>
                </a:lnTo>
                <a:lnTo>
                  <a:pt x="0" y="0"/>
                </a:lnTo>
                <a:close/>
              </a:path>
            </a:pathLst>
          </a:custGeom>
          <a:ln w="9144">
            <a:solidFill>
              <a:srgbClr val="91D300"/>
            </a:solidFill>
          </a:ln>
        </p:spPr>
        <p:txBody>
          <a:bodyPr wrap="square" lIns="0" tIns="0" rIns="0" bIns="0" rtlCol="0"/>
          <a:lstStyle/>
          <a:p>
            <a:pPr defTabSz="1219113"/>
            <a:endParaRPr lang="en-GB" sz="2800" dirty="0">
              <a:solidFill>
                <a:srgbClr val="FFFFFF"/>
              </a:solidFill>
              <a:latin typeface="Verdana"/>
            </a:endParaRPr>
          </a:p>
        </p:txBody>
      </p:sp>
      <p:sp>
        <p:nvSpPr>
          <p:cNvPr id="29" name="Rectangle 28"/>
          <p:cNvSpPr/>
          <p:nvPr/>
        </p:nvSpPr>
        <p:spPr>
          <a:xfrm>
            <a:off x="470293" y="1063203"/>
            <a:ext cx="5714399" cy="4616648"/>
          </a:xfrm>
          <a:prstGeom prst="rect">
            <a:avLst/>
          </a:prstGeom>
        </p:spPr>
        <p:txBody>
          <a:bodyPr wrap="square">
            <a:spAutoFit/>
          </a:bodyPr>
          <a:lstStyle/>
          <a:p>
            <a:pPr marL="163652" indent="-163652" defTabSz="1018301">
              <a:lnSpc>
                <a:spcPct val="106000"/>
              </a:lnSpc>
              <a:spcBef>
                <a:spcPts val="1819"/>
              </a:spcBef>
              <a:buFont typeface="Arial" panose="020B0604020202020204" pitchFamily="34" charset="0"/>
              <a:buChar char="•"/>
            </a:pPr>
            <a:r>
              <a:rPr lang="en-GB" sz="1698" b="1" kern="0" dirty="0">
                <a:solidFill>
                  <a:srgbClr val="92D050"/>
                </a:solidFill>
                <a:latin typeface="Verdana"/>
              </a:rPr>
              <a:t>Petr Brich </a:t>
            </a:r>
            <a:r>
              <a:rPr lang="en-GB" sz="1698" kern="0" dirty="0">
                <a:solidFill>
                  <a:srgbClr val="FFFFFF"/>
                </a:solidFill>
                <a:latin typeface="Verdana"/>
              </a:rPr>
              <a:t>assumed the role of a moderator of the Presentations stream at the first international </a:t>
            </a:r>
            <a:r>
              <a:rPr lang="en-GB" sz="1698" b="1" kern="0" dirty="0" err="1">
                <a:solidFill>
                  <a:srgbClr val="FFFFFF"/>
                </a:solidFill>
                <a:latin typeface="Verdana"/>
              </a:rPr>
              <a:t>Fin.TechSummit</a:t>
            </a:r>
            <a:r>
              <a:rPr lang="en-GB" sz="1698" b="1" kern="0" dirty="0">
                <a:solidFill>
                  <a:srgbClr val="FFFFFF"/>
                </a:solidFill>
                <a:latin typeface="Verdana"/>
              </a:rPr>
              <a:t> conference </a:t>
            </a:r>
            <a:r>
              <a:rPr lang="en-GB" sz="1698" kern="0" dirty="0">
                <a:solidFill>
                  <a:srgbClr val="FFFFFF"/>
                </a:solidFill>
                <a:latin typeface="Verdana"/>
              </a:rPr>
              <a:t>held on 16 November 2017 in Bratislava</a:t>
            </a:r>
          </a:p>
          <a:p>
            <a:pPr marL="163652" indent="-163652" defTabSz="1018301">
              <a:lnSpc>
                <a:spcPct val="106000"/>
              </a:lnSpc>
              <a:spcBef>
                <a:spcPts val="1819"/>
              </a:spcBef>
              <a:buFont typeface="Arial" panose="020B0604020202020204" pitchFamily="34" charset="0"/>
              <a:buChar char="•"/>
            </a:pPr>
            <a:endParaRPr lang="en-GB" sz="1698" kern="0" dirty="0">
              <a:solidFill>
                <a:srgbClr val="FFFFFF"/>
              </a:solidFill>
              <a:latin typeface="Verdana"/>
            </a:endParaRPr>
          </a:p>
          <a:p>
            <a:pPr marL="163652" indent="-163652" defTabSz="1018301">
              <a:lnSpc>
                <a:spcPct val="106000"/>
              </a:lnSpc>
              <a:spcBef>
                <a:spcPts val="1819"/>
              </a:spcBef>
              <a:buFont typeface="Arial" panose="020B0604020202020204" pitchFamily="34" charset="0"/>
              <a:buChar char="•"/>
            </a:pPr>
            <a:endParaRPr lang="en-GB" sz="1698" kern="0" dirty="0">
              <a:solidFill>
                <a:srgbClr val="FFFFFF"/>
              </a:solidFill>
              <a:latin typeface="Verdana"/>
            </a:endParaRPr>
          </a:p>
          <a:p>
            <a:pPr marL="163652" indent="-163652" defTabSz="1018301">
              <a:lnSpc>
                <a:spcPct val="106000"/>
              </a:lnSpc>
              <a:spcBef>
                <a:spcPts val="1819"/>
              </a:spcBef>
              <a:buFont typeface="Arial" panose="020B0604020202020204" pitchFamily="34" charset="0"/>
              <a:buChar char="•"/>
            </a:pPr>
            <a:r>
              <a:rPr lang="en-GB" sz="1698" kern="0" dirty="0">
                <a:solidFill>
                  <a:srgbClr val="FFFFFF"/>
                </a:solidFill>
                <a:latin typeface="Verdana"/>
              </a:rPr>
              <a:t>The event focused on </a:t>
            </a:r>
            <a:r>
              <a:rPr lang="en-GB" sz="1698" b="1" kern="0" dirty="0" err="1">
                <a:solidFill>
                  <a:srgbClr val="92D050"/>
                </a:solidFill>
                <a:latin typeface="Verdana"/>
              </a:rPr>
              <a:t>Blockchain</a:t>
            </a:r>
            <a:r>
              <a:rPr lang="en-GB" sz="1698" b="1" kern="0" dirty="0">
                <a:solidFill>
                  <a:srgbClr val="92D050"/>
                </a:solidFill>
                <a:latin typeface="Verdana"/>
              </a:rPr>
              <a:t>/Cryptocurrencies</a:t>
            </a:r>
            <a:r>
              <a:rPr lang="en-GB" sz="1698" kern="0" dirty="0">
                <a:solidFill>
                  <a:srgbClr val="FFFFFF"/>
                </a:solidFill>
                <a:latin typeface="Verdana"/>
              </a:rPr>
              <a:t>, </a:t>
            </a:r>
            <a:r>
              <a:rPr lang="en-GB" sz="1698" b="1" kern="0" dirty="0">
                <a:solidFill>
                  <a:srgbClr val="92D050"/>
                </a:solidFill>
                <a:latin typeface="Verdana"/>
              </a:rPr>
              <a:t>GDPR</a:t>
            </a:r>
            <a:r>
              <a:rPr lang="en-GB" sz="1698" kern="0" dirty="0">
                <a:solidFill>
                  <a:srgbClr val="FFFFFF"/>
                </a:solidFill>
                <a:latin typeface="Verdana"/>
              </a:rPr>
              <a:t>, </a:t>
            </a:r>
            <a:r>
              <a:rPr lang="en-GB" sz="1698" b="1" kern="0" dirty="0">
                <a:solidFill>
                  <a:srgbClr val="92D050"/>
                </a:solidFill>
                <a:latin typeface="Verdana"/>
              </a:rPr>
              <a:t>Cyber security </a:t>
            </a:r>
            <a:r>
              <a:rPr lang="en-GB" sz="1698" kern="0" dirty="0">
                <a:solidFill>
                  <a:srgbClr val="FFFFFF"/>
                </a:solidFill>
                <a:latin typeface="Verdana"/>
              </a:rPr>
              <a:t>and </a:t>
            </a:r>
            <a:r>
              <a:rPr lang="en-GB" sz="1698" b="1" kern="0" dirty="0">
                <a:solidFill>
                  <a:srgbClr val="92D050"/>
                </a:solidFill>
                <a:latin typeface="Verdana"/>
              </a:rPr>
              <a:t>PSD2</a:t>
            </a:r>
            <a:endParaRPr lang="en-GB" sz="1698" b="1" kern="0" dirty="0">
              <a:solidFill>
                <a:srgbClr val="FFFFFF"/>
              </a:solidFill>
              <a:latin typeface="Verdana"/>
            </a:endParaRPr>
          </a:p>
          <a:p>
            <a:pPr marL="163652" indent="-163652" defTabSz="1018301">
              <a:lnSpc>
                <a:spcPct val="106000"/>
              </a:lnSpc>
              <a:spcBef>
                <a:spcPts val="1819"/>
              </a:spcBef>
              <a:buFont typeface="Arial" panose="020B0604020202020204" pitchFamily="34" charset="0"/>
              <a:buChar char="•"/>
            </a:pPr>
            <a:r>
              <a:rPr lang="en-GB" sz="1698" kern="0" dirty="0">
                <a:solidFill>
                  <a:srgbClr val="FFFFFF"/>
                </a:solidFill>
                <a:latin typeface="Verdana"/>
              </a:rPr>
              <a:t>It also presented an interesting </a:t>
            </a:r>
            <a:r>
              <a:rPr lang="en-GB" sz="1698" kern="0" dirty="0">
                <a:solidFill>
                  <a:srgbClr val="92D050"/>
                </a:solidFill>
                <a:latin typeface="Verdana"/>
              </a:rPr>
              <a:t>case study </a:t>
            </a:r>
            <a:r>
              <a:rPr lang="en-GB" sz="1698" kern="0" dirty="0">
                <a:solidFill>
                  <a:srgbClr val="FFFFFF"/>
                </a:solidFill>
                <a:latin typeface="Verdana"/>
              </a:rPr>
              <a:t>of a new digital </a:t>
            </a:r>
            <a:r>
              <a:rPr lang="en-GB" sz="1698" kern="0" dirty="0">
                <a:solidFill>
                  <a:srgbClr val="92D050"/>
                </a:solidFill>
                <a:latin typeface="Verdana"/>
              </a:rPr>
              <a:t>365.bank</a:t>
            </a:r>
            <a:r>
              <a:rPr lang="en-GB" sz="1698" kern="0" dirty="0">
                <a:solidFill>
                  <a:srgbClr val="FFFFFF"/>
                </a:solidFill>
                <a:latin typeface="Verdana"/>
              </a:rPr>
              <a:t> successfully teaming up with four fast growing Czech and Slovak </a:t>
            </a:r>
            <a:r>
              <a:rPr lang="en-GB" sz="1698" kern="0" dirty="0" err="1">
                <a:solidFill>
                  <a:srgbClr val="FFFFFF"/>
                </a:solidFill>
                <a:latin typeface="Verdana"/>
              </a:rPr>
              <a:t>Fintechs</a:t>
            </a:r>
            <a:r>
              <a:rPr lang="en-GB" sz="1698" kern="0" dirty="0">
                <a:solidFill>
                  <a:srgbClr val="FFFFFF"/>
                </a:solidFill>
                <a:latin typeface="Verdana"/>
              </a:rPr>
              <a:t>.</a:t>
            </a:r>
          </a:p>
        </p:txBody>
      </p:sp>
      <p:cxnSp>
        <p:nvCxnSpPr>
          <p:cNvPr id="20" name="Straight Connector 19"/>
          <p:cNvCxnSpPr/>
          <p:nvPr/>
        </p:nvCxnSpPr>
        <p:spPr>
          <a:xfrm>
            <a:off x="315720" y="714964"/>
            <a:ext cx="9292070" cy="8856"/>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095776"/>
            <a:ext cx="8541915" cy="353623"/>
          </a:xfrm>
          <a:prstGeom prst="rect">
            <a:avLst/>
          </a:prstGeom>
        </p:spPr>
        <p:txBody>
          <a:bodyPr wrap="square">
            <a:spAutoFit/>
          </a:bodyPr>
          <a:lstStyle/>
          <a:p>
            <a:pPr defTabSz="554492">
              <a:spcBef>
                <a:spcPts val="411"/>
              </a:spcBef>
              <a:buSzPct val="100000"/>
              <a:defRPr/>
            </a:pPr>
            <a:r>
              <a:rPr lang="en-GB" sz="1698" i="1" dirty="0">
                <a:solidFill>
                  <a:srgbClr val="FFFFFF"/>
                </a:solidFill>
                <a:latin typeface="Verdana"/>
              </a:rPr>
              <a:t>For more information please reach out to </a:t>
            </a:r>
            <a:r>
              <a:rPr lang="en-GB" sz="1698" b="1" i="1" dirty="0">
                <a:solidFill>
                  <a:srgbClr val="62B5E5"/>
                </a:solidFill>
                <a:latin typeface="Verdana"/>
              </a:rPr>
              <a:t>Petr Brich</a:t>
            </a:r>
            <a:endParaRPr lang="en-GB" sz="1698" b="1" i="1" dirty="0">
              <a:solidFill>
                <a:srgbClr val="0076A8"/>
              </a:solidFill>
              <a:latin typeface="Verdana"/>
            </a:endParaRPr>
          </a:p>
        </p:txBody>
      </p:sp>
      <p:sp>
        <p:nvSpPr>
          <p:cNvPr id="24" name="Freeform 430"/>
          <p:cNvSpPr>
            <a:spLocks noChangeAspect="1" noEditPoints="1"/>
          </p:cNvSpPr>
          <p:nvPr/>
        </p:nvSpPr>
        <p:spPr bwMode="auto">
          <a:xfrm>
            <a:off x="470293" y="6057196"/>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GB" sz="1092" dirty="0">
              <a:solidFill>
                <a:prstClr val="black"/>
              </a:solidFill>
              <a:latin typeface="Verdana"/>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3003" y="1096971"/>
            <a:ext cx="4260473" cy="284031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7088" y="3937286"/>
            <a:ext cx="2904785" cy="1936523"/>
          </a:xfrm>
          <a:prstGeom prst="rect">
            <a:avLst/>
          </a:prstGeom>
        </p:spPr>
      </p:pic>
      <p:pic>
        <p:nvPicPr>
          <p:cNvPr id="7" name="Picture 6"/>
          <p:cNvPicPr>
            <a:picLocks noChangeAspect="1"/>
          </p:cNvPicPr>
          <p:nvPr/>
        </p:nvPicPr>
        <p:blipFill>
          <a:blip r:embed="rId5"/>
          <a:stretch>
            <a:fillRect/>
          </a:stretch>
        </p:blipFill>
        <p:spPr>
          <a:xfrm>
            <a:off x="682851" y="2828299"/>
            <a:ext cx="3075703" cy="81189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03003" y="3937285"/>
            <a:ext cx="2904786" cy="1936524"/>
          </a:xfrm>
          <a:prstGeom prst="rect">
            <a:avLst/>
          </a:prstGeom>
        </p:spPr>
      </p:pic>
    </p:spTree>
    <p:extLst>
      <p:ext uri="{BB962C8B-B14F-4D97-AF65-F5344CB8AC3E}">
        <p14:creationId xmlns:p14="http://schemas.microsoft.com/office/powerpoint/2010/main" val="1331987662"/>
      </p:ext>
    </p:extLst>
  </p:cSld>
  <p:clrMapOvr>
    <a:masterClrMapping/>
  </p:clrMapOvr>
  <p:transition spd="slow" advClick="0" advTm="14000">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21859" y="2473585"/>
            <a:ext cx="5592012" cy="2424869"/>
          </a:xfrm>
        </p:spPr>
        <p:txBody>
          <a:bodyPr/>
          <a:lstStyle/>
          <a:p>
            <a:pPr>
              <a:lnSpc>
                <a:spcPts val="5040"/>
              </a:lnSpc>
            </a:pPr>
            <a:r>
              <a:rPr lang="en-US" sz="3200" b="0" dirty="0" smtClean="0"/>
              <a:t>Now for the 10</a:t>
            </a:r>
            <a:r>
              <a:rPr lang="en-US" sz="3200" b="0" baseline="30000" dirty="0" smtClean="0"/>
              <a:t>th</a:t>
            </a:r>
            <a:r>
              <a:rPr lang="en-US" sz="3200" b="0" dirty="0" smtClean="0"/>
              <a:t> time, </a:t>
            </a:r>
            <a:r>
              <a:rPr lang="en-US" sz="4400" noProof="0" dirty="0" err="1" smtClean="0"/>
              <a:t>SheXO</a:t>
            </a:r>
            <a:r>
              <a:rPr lang="en-US" sz="4400" noProof="0" dirty="0" smtClean="0"/>
              <a:t> is back!</a:t>
            </a:r>
            <a:r>
              <a:rPr lang="en-US" sz="3200" b="0" noProof="0" dirty="0" smtClean="0"/>
              <a:t/>
            </a:r>
            <a:br>
              <a:rPr lang="en-US" sz="3200" b="0" noProof="0" dirty="0" smtClean="0"/>
            </a:br>
            <a:endParaRPr lang="en-US" sz="3200" b="0" noProof="0" dirty="0"/>
          </a:p>
        </p:txBody>
      </p:sp>
      <p:sp>
        <p:nvSpPr>
          <p:cNvPr id="4" name="Subtitle 3"/>
          <p:cNvSpPr>
            <a:spLocks noGrp="1"/>
          </p:cNvSpPr>
          <p:nvPr>
            <p:ph type="subTitle" idx="1"/>
          </p:nvPr>
        </p:nvSpPr>
        <p:spPr>
          <a:xfrm>
            <a:off x="421859" y="3962356"/>
            <a:ext cx="8647190" cy="2464610"/>
          </a:xfrm>
        </p:spPr>
        <p:txBody>
          <a:bodyPr/>
          <a:lstStyle/>
          <a:p>
            <a:pPr>
              <a:spcAft>
                <a:spcPts val="100"/>
              </a:spcAft>
            </a:pPr>
            <a:endParaRPr lang="en-US" sz="1050" b="1" dirty="0" smtClean="0"/>
          </a:p>
          <a:p>
            <a:pPr>
              <a:spcAft>
                <a:spcPts val="100"/>
              </a:spcAft>
            </a:pPr>
            <a:endParaRPr lang="en-US" sz="1050" b="1" dirty="0" smtClean="0"/>
          </a:p>
          <a:p>
            <a:pPr>
              <a:spcAft>
                <a:spcPts val="100"/>
              </a:spcAft>
            </a:pPr>
            <a:r>
              <a:rPr lang="en-US" sz="1200" b="1" dirty="0" smtClean="0">
                <a:solidFill>
                  <a:schemeClr val="accent1"/>
                </a:solidFill>
              </a:rPr>
              <a:t>When</a:t>
            </a:r>
            <a:endParaRPr lang="en-US" sz="1200" b="1" dirty="0">
              <a:solidFill>
                <a:schemeClr val="accent1"/>
              </a:solidFill>
            </a:endParaRPr>
          </a:p>
          <a:p>
            <a:pPr>
              <a:spcAft>
                <a:spcPts val="100"/>
              </a:spcAft>
            </a:pPr>
            <a:r>
              <a:rPr lang="en-US" sz="1200" b="1" dirty="0" smtClean="0"/>
              <a:t>January 11</a:t>
            </a:r>
            <a:r>
              <a:rPr lang="en-US" sz="1200" b="1" baseline="30000" dirty="0" smtClean="0"/>
              <a:t>th</a:t>
            </a:r>
            <a:r>
              <a:rPr lang="en-US" sz="1200" b="1" dirty="0" smtClean="0"/>
              <a:t> </a:t>
            </a:r>
          </a:p>
          <a:p>
            <a:pPr>
              <a:spcAft>
                <a:spcPts val="100"/>
              </a:spcAft>
            </a:pPr>
            <a:endParaRPr lang="en-US" sz="1200" dirty="0" smtClean="0"/>
          </a:p>
          <a:p>
            <a:pPr>
              <a:spcAft>
                <a:spcPts val="100"/>
              </a:spcAft>
            </a:pPr>
            <a:r>
              <a:rPr lang="en-US" sz="1200" b="1" dirty="0" smtClean="0">
                <a:solidFill>
                  <a:schemeClr val="accent1"/>
                </a:solidFill>
              </a:rPr>
              <a:t>Where</a:t>
            </a:r>
            <a:endParaRPr lang="en-US" sz="1200" b="1" dirty="0">
              <a:solidFill>
                <a:schemeClr val="accent1"/>
              </a:solidFill>
            </a:endParaRPr>
          </a:p>
          <a:p>
            <a:pPr>
              <a:spcAft>
                <a:spcPts val="100"/>
              </a:spcAft>
            </a:pPr>
            <a:r>
              <a:rPr lang="en-US" sz="1200" b="1" dirty="0"/>
              <a:t>ELI | </a:t>
            </a:r>
            <a:r>
              <a:rPr lang="en-US" sz="1200" b="1" dirty="0" smtClean="0"/>
              <a:t>beamlines</a:t>
            </a:r>
          </a:p>
          <a:p>
            <a:pPr>
              <a:spcAft>
                <a:spcPts val="100"/>
              </a:spcAft>
            </a:pPr>
            <a:r>
              <a:rPr lang="en-US" sz="1200" dirty="0" smtClean="0"/>
              <a:t>New </a:t>
            </a:r>
            <a:r>
              <a:rPr lang="en-US" sz="1200" dirty="0"/>
              <a:t>Laser Center in </a:t>
            </a:r>
            <a:r>
              <a:rPr lang="en-US" sz="1200" dirty="0" err="1"/>
              <a:t>Dolní</a:t>
            </a:r>
            <a:r>
              <a:rPr lang="en-US" sz="1200" dirty="0"/>
              <a:t> </a:t>
            </a:r>
            <a:r>
              <a:rPr lang="en-US" sz="1200" dirty="0" err="1" smtClean="0"/>
              <a:t>Břežany</a:t>
            </a:r>
            <a:endParaRPr lang="en-US" sz="1200" dirty="0" smtClean="0"/>
          </a:p>
          <a:p>
            <a:pPr>
              <a:spcAft>
                <a:spcPts val="100"/>
              </a:spcAft>
            </a:pPr>
            <a:r>
              <a:rPr lang="en-US" sz="1200" noProof="0" dirty="0" smtClean="0"/>
              <a:t>(Parking and transportation provided)</a:t>
            </a:r>
          </a:p>
          <a:p>
            <a:pPr>
              <a:spcAft>
                <a:spcPts val="100"/>
              </a:spcAft>
            </a:pPr>
            <a:endParaRPr lang="en-US" sz="1200" dirty="0"/>
          </a:p>
          <a:p>
            <a:pPr>
              <a:spcAft>
                <a:spcPts val="100"/>
              </a:spcAft>
            </a:pPr>
            <a:r>
              <a:rPr lang="en-US" sz="1200" b="1" dirty="0" smtClean="0">
                <a:solidFill>
                  <a:schemeClr val="accent1"/>
                </a:solidFill>
              </a:rPr>
              <a:t>Please share your nominations! </a:t>
            </a:r>
            <a:endParaRPr lang="en-US" sz="1200" b="1" dirty="0">
              <a:solidFill>
                <a:schemeClr val="accent1"/>
              </a:solidFill>
            </a:endParaRPr>
          </a:p>
          <a:p>
            <a:pPr>
              <a:spcAft>
                <a:spcPts val="100"/>
              </a:spcAft>
            </a:pPr>
            <a:r>
              <a:rPr lang="en-US" sz="1200" b="1" dirty="0" err="1"/>
              <a:t>Senta</a:t>
            </a:r>
            <a:r>
              <a:rPr lang="en-US" sz="1200" b="1" dirty="0"/>
              <a:t> </a:t>
            </a:r>
            <a:r>
              <a:rPr lang="en-US" sz="1200" b="1" dirty="0" err="1"/>
              <a:t>Čermáková</a:t>
            </a:r>
            <a:endParaRPr lang="en-US" sz="1200" b="1" dirty="0"/>
          </a:p>
          <a:p>
            <a:pPr>
              <a:spcAft>
                <a:spcPts val="100"/>
              </a:spcAft>
            </a:pPr>
            <a:r>
              <a:rPr lang="en-US" sz="1200" dirty="0" err="1"/>
              <a:t>scermakova@deloittece.com</a:t>
            </a:r>
            <a:endParaRPr lang="en-US" sz="1200" dirty="0"/>
          </a:p>
          <a:p>
            <a:pPr>
              <a:spcAft>
                <a:spcPts val="100"/>
              </a:spcAft>
            </a:pPr>
            <a:endParaRPr lang="en-US" sz="1200" noProof="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8020" y="-121278"/>
            <a:ext cx="7140539" cy="7139298"/>
          </a:xfrm>
          <a:prstGeom prst="rect">
            <a:avLst/>
          </a:prstGeom>
        </p:spPr>
      </p:pic>
    </p:spTree>
    <p:extLst>
      <p:ext uri="{BB962C8B-B14F-4D97-AF65-F5344CB8AC3E}">
        <p14:creationId xmlns:p14="http://schemas.microsoft.com/office/powerpoint/2010/main" val="4117933299"/>
      </p:ext>
    </p:extLst>
  </p:cSld>
  <p:clrMapOvr>
    <a:masterClrMapping/>
  </p:clrMapOvr>
  <p:transition spd="slow" advClick="0" advTm="14000">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21859" y="1279839"/>
            <a:ext cx="5592012" cy="324000"/>
          </a:xfrm>
        </p:spPr>
        <p:txBody>
          <a:bodyPr/>
          <a:lstStyle/>
          <a:p>
            <a:r>
              <a:rPr lang="en-US" sz="3200" dirty="0" smtClean="0">
                <a:solidFill>
                  <a:schemeClr val="accent1"/>
                </a:solidFill>
              </a:rPr>
              <a:t>National Conference Brno </a:t>
            </a:r>
            <a:r>
              <a:rPr lang="cs-CZ" sz="3200" dirty="0" smtClean="0">
                <a:solidFill>
                  <a:schemeClr val="accent1"/>
                </a:solidFill>
              </a:rPr>
              <a:t>2017</a:t>
            </a:r>
            <a:endParaRPr lang="en-US" sz="3200" noProof="0" dirty="0">
              <a:solidFill>
                <a:schemeClr val="accent1"/>
              </a:solidFill>
            </a:endParaRPr>
          </a:p>
        </p:txBody>
      </p:sp>
      <p:sp>
        <p:nvSpPr>
          <p:cNvPr id="4" name="Subtitle 3"/>
          <p:cNvSpPr>
            <a:spLocks noGrp="1"/>
          </p:cNvSpPr>
          <p:nvPr>
            <p:ph type="subTitle" idx="1"/>
          </p:nvPr>
        </p:nvSpPr>
        <p:spPr>
          <a:xfrm>
            <a:off x="421859" y="2419238"/>
            <a:ext cx="4399523" cy="3695234"/>
          </a:xfrm>
        </p:spPr>
        <p:txBody>
          <a:bodyPr/>
          <a:lstStyle/>
          <a:p>
            <a:r>
              <a:rPr lang="en-US" sz="2000" dirty="0" smtClean="0"/>
              <a:t>Our colleagues </a:t>
            </a:r>
            <a:r>
              <a:rPr lang="en-US" sz="2000" b="1" dirty="0" smtClean="0"/>
              <a:t>Veronika Počerová</a:t>
            </a:r>
            <a:r>
              <a:rPr lang="en-US" sz="2000" dirty="0" smtClean="0"/>
              <a:t> and </a:t>
            </a:r>
            <a:r>
              <a:rPr lang="en-US" sz="2000" b="1" dirty="0" smtClean="0"/>
              <a:t>Y My Vu Thi </a:t>
            </a:r>
            <a:r>
              <a:rPr lang="en-US" sz="2000" dirty="0" smtClean="0"/>
              <a:t>presented to companies how to utilize internal corporate data and advanced analytics in addressing employee retention. </a:t>
            </a:r>
          </a:p>
          <a:p>
            <a:endParaRPr lang="en-US" sz="2000" dirty="0" smtClean="0"/>
          </a:p>
          <a:p>
            <a:r>
              <a:rPr lang="en-US" sz="2000" dirty="0" smtClean="0"/>
              <a:t>It is a beautiful example of cross-team cooperation, in this case Advanced Analytics and HCAS. </a:t>
            </a:r>
          </a:p>
          <a:p>
            <a:endParaRPr lang="en-US" sz="2400" b="1" dirty="0" smtClean="0"/>
          </a:p>
          <a:p>
            <a:endParaRPr lang="en-US" sz="2400"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3174" y="1107207"/>
            <a:ext cx="6068291" cy="4551218"/>
          </a:xfrm>
          <a:prstGeom prst="rect">
            <a:avLst/>
          </a:prstGeom>
        </p:spPr>
      </p:pic>
      <p:sp>
        <p:nvSpPr>
          <p:cNvPr id="8" name="Freeform 430"/>
          <p:cNvSpPr>
            <a:spLocks noChangeAspect="1" noEditPoints="1"/>
          </p:cNvSpPr>
          <p:nvPr/>
        </p:nvSpPr>
        <p:spPr bwMode="auto">
          <a:xfrm>
            <a:off x="190648" y="6361528"/>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523760" y="6390697"/>
            <a:ext cx="695279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smtClean="0">
                <a:ln>
                  <a:noFill/>
                </a:ln>
                <a:solidFill>
                  <a:prstClr val="white"/>
                </a:solidFill>
                <a:effectLst/>
                <a:uLnTx/>
                <a:uFillTx/>
                <a:latin typeface="Verdana"/>
                <a:ea typeface="+mn-ea"/>
                <a:cs typeface="+mn-cs"/>
              </a:rPr>
              <a:t>For </a:t>
            </a:r>
            <a:r>
              <a:rPr kumimoji="0" lang="en-GB" sz="1800" b="0" i="1" u="none" strike="noStrike" kern="1200" cap="none" spc="0" normalizeH="0" baseline="0" noProof="0" dirty="0">
                <a:ln>
                  <a:noFill/>
                </a:ln>
                <a:solidFill>
                  <a:prstClr val="white"/>
                </a:solidFill>
                <a:effectLst/>
                <a:uLnTx/>
                <a:uFillTx/>
                <a:latin typeface="Verdana"/>
                <a:ea typeface="+mn-ea"/>
                <a:cs typeface="+mn-cs"/>
              </a:rPr>
              <a:t>more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Veronika Počerová</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13" name="Group 12"/>
          <p:cNvGrpSpPr/>
          <p:nvPr/>
        </p:nvGrpSpPr>
        <p:grpSpPr>
          <a:xfrm>
            <a:off x="8457694" y="366521"/>
            <a:ext cx="3276650" cy="465709"/>
            <a:chOff x="5746785" y="3009824"/>
            <a:chExt cx="3146272" cy="465709"/>
          </a:xfrm>
        </p:grpSpPr>
        <p:sp>
          <p:nvSpPr>
            <p:cNvPr id="14" name="Freeform 805"/>
            <p:cNvSpPr>
              <a:spLocks noChangeAspect="1" noEditPoints="1"/>
            </p:cNvSpPr>
            <p:nvPr/>
          </p:nvSpPr>
          <p:spPr bwMode="auto">
            <a:xfrm>
              <a:off x="5746785" y="3009824"/>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 name="TextBox 14"/>
            <p:cNvSpPr txBox="1"/>
            <p:nvPr/>
          </p:nvSpPr>
          <p:spPr>
            <a:xfrm>
              <a:off x="6109802" y="3042624"/>
              <a:ext cx="2783255"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14 </a:t>
              </a:r>
              <a:r>
                <a:rPr kumimoji="0" lang="cs-CZ" sz="2000" b="0" i="0" u="none" strike="noStrike" kern="1200" cap="none" spc="0" normalizeH="0" baseline="0" noProof="0" dirty="0" err="1" smtClean="0">
                  <a:ln>
                    <a:noFill/>
                  </a:ln>
                  <a:solidFill>
                    <a:prstClr val="white"/>
                  </a:solidFill>
                  <a:effectLst/>
                  <a:uLnTx/>
                  <a:uFillTx/>
                  <a:latin typeface="Verdana"/>
                  <a:ea typeface="+mn-ea"/>
                  <a:cs typeface="+mn-cs"/>
                </a:rPr>
                <a:t>November</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2017</a:t>
              </a:r>
              <a:endParaRPr kumimoji="0" lang="en-US" sz="2000" b="0" i="0" u="none" strike="noStrike" kern="1200" cap="none" spc="0" normalizeH="0" baseline="0" noProof="0" dirty="0">
                <a:ln>
                  <a:noFill/>
                </a:ln>
                <a:solidFill>
                  <a:prstClr val="white"/>
                </a:solidFill>
                <a:effectLst/>
                <a:uLnTx/>
                <a:uFillTx/>
                <a:latin typeface="Verdana"/>
                <a:ea typeface="+mn-ea"/>
                <a:cs typeface="+mn-cs"/>
              </a:endParaRPr>
            </a:p>
          </p:txBody>
        </p:sp>
      </p:grpSp>
    </p:spTree>
    <p:extLst>
      <p:ext uri="{BB962C8B-B14F-4D97-AF65-F5344CB8AC3E}">
        <p14:creationId xmlns:p14="http://schemas.microsoft.com/office/powerpoint/2010/main" val="2957136554"/>
      </p:ext>
    </p:extLst>
  </p:cSld>
  <p:clrMapOvr>
    <a:masterClrMapping/>
  </p:clrMapOvr>
  <p:transition spd="slow" advClick="0" advTm="14000">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21859" y="1038961"/>
            <a:ext cx="5592012" cy="324000"/>
          </a:xfrm>
        </p:spPr>
        <p:txBody>
          <a:bodyPr/>
          <a:lstStyle/>
          <a:p>
            <a:r>
              <a:rPr lang="en-US" sz="3200" dirty="0" smtClean="0">
                <a:solidFill>
                  <a:srgbClr val="92D050"/>
                </a:solidFill>
              </a:rPr>
              <a:t>Restructuring Forum of 2017 </a:t>
            </a:r>
            <a:endParaRPr lang="en-US" sz="3200" noProof="0" dirty="0">
              <a:solidFill>
                <a:srgbClr val="92D050"/>
              </a:solidFill>
            </a:endParaRPr>
          </a:p>
        </p:txBody>
      </p:sp>
      <p:sp>
        <p:nvSpPr>
          <p:cNvPr id="4" name="Subtitle 3"/>
          <p:cNvSpPr>
            <a:spLocks noGrp="1"/>
          </p:cNvSpPr>
          <p:nvPr>
            <p:ph type="subTitle" idx="1"/>
          </p:nvPr>
        </p:nvSpPr>
        <p:spPr>
          <a:xfrm>
            <a:off x="421859" y="2576088"/>
            <a:ext cx="5337995" cy="4118552"/>
          </a:xfrm>
        </p:spPr>
        <p:txBody>
          <a:bodyPr/>
          <a:lstStyle/>
          <a:p>
            <a:r>
              <a:rPr lang="en-US" sz="1800" dirty="0" smtClean="0"/>
              <a:t>Colleagues from Corporate Finance and Restructuring took part in the 6</a:t>
            </a:r>
            <a:r>
              <a:rPr lang="en-US" sz="1800" baseline="30000" dirty="0" smtClean="0"/>
              <a:t>th</a:t>
            </a:r>
            <a:r>
              <a:rPr lang="en-US" sz="1800" dirty="0" smtClean="0"/>
              <a:t> annual professional conference Restructuring Forum of 2017. Deloitte was one of the main partners of the conference. </a:t>
            </a:r>
          </a:p>
          <a:p>
            <a:endParaRPr lang="en-US" sz="1800" dirty="0" smtClean="0"/>
          </a:p>
          <a:p>
            <a:r>
              <a:rPr lang="en-US" sz="1800" dirty="0" smtClean="0"/>
              <a:t>This conference was attended by over 200 experts who deal with corporate restructuring and crisis management.</a:t>
            </a:r>
            <a:endParaRPr lang="en-US" sz="1800" dirty="0"/>
          </a:p>
          <a:p>
            <a:endParaRPr lang="en-US" sz="1800" dirty="0" smtClean="0"/>
          </a:p>
          <a:p>
            <a:r>
              <a:rPr lang="en-US" sz="1800" dirty="0" smtClean="0"/>
              <a:t>The main speaker for Deloitte was Radim Ba</a:t>
            </a:r>
            <a:r>
              <a:rPr lang="cs-CZ" sz="1800" dirty="0" smtClean="0"/>
              <a:t>še, </a:t>
            </a:r>
            <a:r>
              <a:rPr lang="en-GB" sz="1800" dirty="0" smtClean="0"/>
              <a:t>who</a:t>
            </a:r>
            <a:r>
              <a:rPr lang="cs-CZ" sz="1800" dirty="0" smtClean="0"/>
              <a:t> </a:t>
            </a:r>
            <a:r>
              <a:rPr lang="en-GB" sz="1800" dirty="0" smtClean="0"/>
              <a:t>gave</a:t>
            </a:r>
            <a:r>
              <a:rPr lang="cs-CZ" sz="1800" dirty="0" smtClean="0"/>
              <a:t> a talk </a:t>
            </a:r>
            <a:r>
              <a:rPr lang="en-US" sz="1800" dirty="0" smtClean="0"/>
              <a:t>on Using </a:t>
            </a:r>
            <a:r>
              <a:rPr lang="en-GB" sz="1800" dirty="0"/>
              <a:t>P</a:t>
            </a:r>
            <a:r>
              <a:rPr lang="en-GB" sz="1800" dirty="0" smtClean="0"/>
              <a:t>re-insolvency</a:t>
            </a:r>
            <a:r>
              <a:rPr lang="cs-CZ" sz="1800" dirty="0" smtClean="0"/>
              <a:t> </a:t>
            </a:r>
            <a:r>
              <a:rPr lang="en-US" sz="1800" dirty="0" smtClean="0"/>
              <a:t>Moratorium in Practice. </a:t>
            </a:r>
            <a:endParaRPr lang="cs-CZ" sz="1800" dirty="0" smtClean="0"/>
          </a:p>
          <a:p>
            <a:endParaRPr lang="en-US" sz="1050" b="1" dirty="0" smtClean="0"/>
          </a:p>
          <a:p>
            <a:endParaRPr lang="cs-CZ" sz="1050" b="1" dirty="0" smtClean="0"/>
          </a:p>
          <a:p>
            <a:endParaRPr lang="cs-CZ" sz="1050" dirty="0" smtClean="0"/>
          </a:p>
        </p:txBody>
      </p:sp>
      <p:sp>
        <p:nvSpPr>
          <p:cNvPr id="8" name="Rectangle 7"/>
          <p:cNvSpPr/>
          <p:nvPr/>
        </p:nvSpPr>
        <p:spPr>
          <a:xfrm>
            <a:off x="593313" y="6361528"/>
            <a:ext cx="66821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 For further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Radim Baše</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Freeform 430"/>
          <p:cNvSpPr>
            <a:spLocks noChangeAspect="1" noEditPoints="1"/>
          </p:cNvSpPr>
          <p:nvPr/>
        </p:nvSpPr>
        <p:spPr bwMode="auto">
          <a:xfrm>
            <a:off x="190648" y="6361528"/>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1358" y="269888"/>
            <a:ext cx="3121152" cy="2081784"/>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4142" y="2398613"/>
            <a:ext cx="3121152" cy="2081784"/>
          </a:xfrm>
          <a:prstGeom prst="rect">
            <a:avLst/>
          </a:prstGeom>
        </p:spPr>
      </p:pic>
      <p:grpSp>
        <p:nvGrpSpPr>
          <p:cNvPr id="13" name="Group 12"/>
          <p:cNvGrpSpPr/>
          <p:nvPr/>
        </p:nvGrpSpPr>
        <p:grpSpPr>
          <a:xfrm>
            <a:off x="5252594" y="1736670"/>
            <a:ext cx="3355207" cy="465709"/>
            <a:chOff x="5537850" y="2995683"/>
            <a:chExt cx="3355207" cy="465709"/>
          </a:xfrm>
        </p:grpSpPr>
        <p:sp>
          <p:nvSpPr>
            <p:cNvPr id="14" name="Freeform 805"/>
            <p:cNvSpPr>
              <a:spLocks noChangeAspect="1" noEditPoints="1"/>
            </p:cNvSpPr>
            <p:nvPr/>
          </p:nvSpPr>
          <p:spPr bwMode="auto">
            <a:xfrm>
              <a:off x="5537850" y="2995683"/>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5" name="TextBox 14"/>
            <p:cNvSpPr txBox="1"/>
            <p:nvPr/>
          </p:nvSpPr>
          <p:spPr>
            <a:xfrm>
              <a:off x="6109802" y="3042624"/>
              <a:ext cx="278325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mn-cs"/>
                </a:rPr>
                <a:t>31 </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October </a:t>
              </a:r>
              <a:r>
                <a:rPr kumimoji="0" lang="en-US" sz="2000" b="0" i="0" u="none" strike="noStrike" kern="1200" cap="none" spc="0" normalizeH="0" baseline="0" noProof="0" dirty="0">
                  <a:ln>
                    <a:noFill/>
                  </a:ln>
                  <a:solidFill>
                    <a:prstClr val="white"/>
                  </a:solidFill>
                  <a:effectLst/>
                  <a:uLnTx/>
                  <a:uFillTx/>
                  <a:latin typeface="Verdana"/>
                  <a:ea typeface="+mn-ea"/>
                  <a:cs typeface="+mn-cs"/>
                </a:rPr>
                <a:t>2017</a:t>
              </a:r>
            </a:p>
          </p:txBody>
        </p:sp>
      </p:gr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40800" y="4685853"/>
            <a:ext cx="3011710" cy="2008787"/>
          </a:xfrm>
          <a:prstGeom prst="rect">
            <a:avLst/>
          </a:prstGeom>
        </p:spPr>
      </p:pic>
    </p:spTree>
    <p:extLst>
      <p:ext uri="{BB962C8B-B14F-4D97-AF65-F5344CB8AC3E}">
        <p14:creationId xmlns:p14="http://schemas.microsoft.com/office/powerpoint/2010/main" val="38735741"/>
      </p:ext>
    </p:extLst>
  </p:cSld>
  <p:clrMapOvr>
    <a:masterClrMapping/>
  </p:clrMapOvr>
  <p:transition spd="slow" advClick="0" advTm="14000">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t="25864"/>
          <a:stretch/>
        </p:blipFill>
        <p:spPr>
          <a:xfrm>
            <a:off x="4541530" y="-4318"/>
            <a:ext cx="3038386" cy="1689390"/>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9425" y="-4318"/>
            <a:ext cx="2072775" cy="1948611"/>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 y="3590"/>
            <a:ext cx="3133769" cy="4153837"/>
          </a:xfrm>
          <a:prstGeom prst="rect">
            <a:avLst/>
          </a:prstGeom>
        </p:spPr>
      </p:pic>
      <p:grpSp>
        <p:nvGrpSpPr>
          <p:cNvPr id="42" name="Group 41"/>
          <p:cNvGrpSpPr/>
          <p:nvPr/>
        </p:nvGrpSpPr>
        <p:grpSpPr>
          <a:xfrm>
            <a:off x="1370" y="2729931"/>
            <a:ext cx="2607634" cy="2107132"/>
            <a:chOff x="10377" y="3607793"/>
            <a:chExt cx="2607634" cy="2107132"/>
          </a:xfrm>
        </p:grpSpPr>
        <p:pic>
          <p:nvPicPr>
            <p:cNvPr id="26" name="Picture 25"/>
            <p:cNvPicPr>
              <a:picLocks noChangeAspect="1"/>
            </p:cNvPicPr>
            <p:nvPr/>
          </p:nvPicPr>
          <p:blipFill rotWithShape="1">
            <a:blip r:embed="rId6" cstate="print">
              <a:extLst>
                <a:ext uri="{28A0092B-C50C-407E-A947-70E740481C1C}">
                  <a14:useLocalDpi xmlns:a14="http://schemas.microsoft.com/office/drawing/2010/main" val="0"/>
                </a:ext>
              </a:extLst>
            </a:blip>
            <a:srcRect t="28425"/>
            <a:stretch/>
          </p:blipFill>
          <p:spPr>
            <a:xfrm>
              <a:off x="10378" y="3750733"/>
              <a:ext cx="2607633" cy="1964192"/>
            </a:xfrm>
            <a:prstGeom prst="rect">
              <a:avLst/>
            </a:prstGeom>
          </p:spPr>
        </p:pic>
        <p:pic>
          <p:nvPicPr>
            <p:cNvPr id="41" name="Picture 40"/>
            <p:cNvPicPr>
              <a:picLocks noChangeAspect="1"/>
            </p:cNvPicPr>
            <p:nvPr/>
          </p:nvPicPr>
          <p:blipFill rotWithShape="1">
            <a:blip r:embed="rId7" cstate="print">
              <a:extLst>
                <a:ext uri="{28A0092B-C50C-407E-A947-70E740481C1C}">
                  <a14:useLocalDpi xmlns:a14="http://schemas.microsoft.com/office/drawing/2010/main" val="0"/>
                </a:ext>
              </a:extLst>
            </a:blip>
            <a:srcRect b="94730"/>
            <a:stretch/>
          </p:blipFill>
          <p:spPr>
            <a:xfrm>
              <a:off x="10377" y="3607793"/>
              <a:ext cx="2607633" cy="144632"/>
            </a:xfrm>
            <a:prstGeom prst="rect">
              <a:avLst/>
            </a:prstGeom>
          </p:spPr>
        </p:pic>
      </p:grpSp>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09004" y="2580618"/>
            <a:ext cx="2572642" cy="3430190"/>
          </a:xfrm>
          <a:prstGeom prst="rect">
            <a:avLst/>
          </a:prstGeom>
        </p:spPr>
      </p:pic>
      <p:pic>
        <p:nvPicPr>
          <p:cNvPr id="40" name="Picture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11553" y="2729931"/>
            <a:ext cx="2317436" cy="3062448"/>
          </a:xfrm>
          <a:prstGeom prst="rect">
            <a:avLst/>
          </a:prstGeom>
        </p:spPr>
      </p:pic>
      <p:sp>
        <p:nvSpPr>
          <p:cNvPr id="2" name="Text Placeholder 1"/>
          <p:cNvSpPr>
            <a:spLocks noGrp="1"/>
          </p:cNvSpPr>
          <p:nvPr>
            <p:ph type="body" sz="quarter" idx="10"/>
          </p:nvPr>
        </p:nvSpPr>
        <p:spPr>
          <a:xfrm>
            <a:off x="-12439" y="4403519"/>
            <a:ext cx="12241428" cy="2496970"/>
          </a:xfrm>
          <a:solidFill>
            <a:schemeClr val="tx1"/>
          </a:solidFill>
        </p:spPr>
        <p:txBody>
          <a:bodyPr anchor="ctr">
            <a:noAutofit/>
          </a:bodyPr>
          <a:lstStyle/>
          <a:p>
            <a:pPr marL="360000">
              <a:spcBef>
                <a:spcPts val="600"/>
              </a:spcBef>
              <a:spcAft>
                <a:spcPts val="600"/>
              </a:spcAft>
            </a:pPr>
            <a:r>
              <a:rPr lang="cs-CZ" sz="3850" b="1" noProof="0" dirty="0" smtClean="0">
                <a:latin typeface="+mj-lt"/>
              </a:rPr>
              <a:t>Deloitte in </a:t>
            </a:r>
            <a:r>
              <a:rPr lang="cs-CZ" sz="3850" b="1" noProof="0" dirty="0" err="1" smtClean="0">
                <a:latin typeface="+mj-lt"/>
              </a:rPr>
              <a:t>the</a:t>
            </a:r>
            <a:r>
              <a:rPr lang="cs-CZ" sz="3850" b="1" noProof="0" dirty="0" smtClean="0">
                <a:latin typeface="+mj-lt"/>
              </a:rPr>
              <a:t> media</a:t>
            </a:r>
          </a:p>
          <a:p>
            <a:pPr marL="360000">
              <a:spcBef>
                <a:spcPts val="600"/>
              </a:spcBef>
              <a:spcAft>
                <a:spcPts val="600"/>
              </a:spcAft>
            </a:pPr>
            <a:r>
              <a:rPr lang="cs-CZ" sz="3600" noProof="0" dirty="0" smtClean="0">
                <a:solidFill>
                  <a:schemeClr val="accent5"/>
                </a:solidFill>
              </a:rPr>
              <a:t>248</a:t>
            </a:r>
            <a:r>
              <a:rPr lang="cs-CZ" sz="2000" noProof="0" dirty="0" smtClean="0">
                <a:solidFill>
                  <a:schemeClr val="accent5"/>
                </a:solidFill>
              </a:rPr>
              <a:t>x</a:t>
            </a:r>
            <a:r>
              <a:rPr lang="cs-CZ" sz="2000" dirty="0" smtClean="0"/>
              <a:t> in </a:t>
            </a:r>
            <a:r>
              <a:rPr lang="cs-CZ" sz="2000" dirty="0" err="1" smtClean="0"/>
              <a:t>the</a:t>
            </a:r>
            <a:r>
              <a:rPr lang="cs-CZ" sz="2000" dirty="0" smtClean="0"/>
              <a:t> 1st </a:t>
            </a:r>
            <a:r>
              <a:rPr lang="cs-CZ" sz="2000" dirty="0" err="1" smtClean="0"/>
              <a:t>half</a:t>
            </a:r>
            <a:r>
              <a:rPr lang="cs-CZ" sz="2000" dirty="0" smtClean="0"/>
              <a:t> </a:t>
            </a:r>
            <a:r>
              <a:rPr lang="cs-CZ" sz="2000" dirty="0" err="1"/>
              <a:t>o</a:t>
            </a:r>
            <a:r>
              <a:rPr lang="cs-CZ" sz="2000" dirty="0" err="1" smtClean="0"/>
              <a:t>f</a:t>
            </a:r>
            <a:r>
              <a:rPr lang="cs-CZ" sz="2000" dirty="0" smtClean="0"/>
              <a:t> </a:t>
            </a:r>
            <a:r>
              <a:rPr lang="cs-CZ" sz="2000" dirty="0" err="1" smtClean="0"/>
              <a:t>November</a:t>
            </a:r>
            <a:r>
              <a:rPr lang="cs-CZ" sz="2000" dirty="0" smtClean="0"/>
              <a:t>.</a:t>
            </a:r>
          </a:p>
          <a:p>
            <a:pPr marL="360000">
              <a:spcBef>
                <a:spcPts val="600"/>
              </a:spcBef>
              <a:spcAft>
                <a:spcPts val="600"/>
              </a:spcAft>
            </a:pPr>
            <a:r>
              <a:rPr lang="cs-CZ" sz="2000" dirty="0" smtClean="0"/>
              <a:t>Do </a:t>
            </a:r>
            <a:r>
              <a:rPr lang="cs-CZ" sz="2000" dirty="0" err="1" smtClean="0"/>
              <a:t>you</a:t>
            </a:r>
            <a:r>
              <a:rPr lang="cs-CZ" sz="2000" dirty="0" smtClean="0"/>
              <a:t> </a:t>
            </a:r>
            <a:r>
              <a:rPr lang="cs-CZ" sz="2000" dirty="0" err="1" smtClean="0"/>
              <a:t>also</a:t>
            </a:r>
            <a:r>
              <a:rPr lang="cs-CZ" sz="2000" dirty="0" smtClean="0"/>
              <a:t> </a:t>
            </a:r>
            <a:r>
              <a:rPr lang="cs-CZ" sz="2000" dirty="0" err="1" smtClean="0"/>
              <a:t>have</a:t>
            </a:r>
            <a:r>
              <a:rPr lang="cs-CZ" sz="2000" dirty="0" smtClean="0"/>
              <a:t> </a:t>
            </a:r>
            <a:r>
              <a:rPr lang="cs-CZ" sz="2000" dirty="0" err="1" smtClean="0"/>
              <a:t>anything</a:t>
            </a:r>
            <a:r>
              <a:rPr lang="cs-CZ" sz="2000" dirty="0" smtClean="0"/>
              <a:t> to </a:t>
            </a:r>
            <a:r>
              <a:rPr lang="cs-CZ" sz="2000" dirty="0" err="1" smtClean="0"/>
              <a:t>say</a:t>
            </a:r>
            <a:r>
              <a:rPr lang="cs-CZ" sz="2000" noProof="0" dirty="0" smtClean="0"/>
              <a:t>? </a:t>
            </a:r>
          </a:p>
          <a:p>
            <a:pPr marL="360000">
              <a:spcBef>
                <a:spcPts val="600"/>
              </a:spcBef>
              <a:spcAft>
                <a:spcPts val="600"/>
              </a:spcAft>
            </a:pPr>
            <a:r>
              <a:rPr lang="cs-CZ" sz="1100" noProof="0" dirty="0" err="1" smtClean="0"/>
              <a:t>Contact</a:t>
            </a:r>
            <a:r>
              <a:rPr lang="cs-CZ" sz="1100" noProof="0" dirty="0" smtClean="0"/>
              <a:t> PR </a:t>
            </a:r>
            <a:r>
              <a:rPr lang="cs-CZ" sz="1100" dirty="0" smtClean="0"/>
              <a:t>team</a:t>
            </a:r>
            <a:r>
              <a:rPr lang="cs-CZ" sz="1100" noProof="0" dirty="0" smtClean="0"/>
              <a:t>: </a:t>
            </a:r>
            <a:r>
              <a:rPr lang="cs-CZ" sz="1100" dirty="0" smtClean="0"/>
              <a:t>mmalysa@deloittece.com, </a:t>
            </a:r>
            <a:r>
              <a:rPr lang="cs-CZ" sz="1100" noProof="0" dirty="0" smtClean="0"/>
              <a:t>achocholata@deloittece.com.</a:t>
            </a:r>
            <a:endParaRPr lang="en-US" sz="1100" noProof="0"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89478" y="0"/>
            <a:ext cx="2039511" cy="2810933"/>
          </a:xfrm>
          <a:prstGeom prst="rect">
            <a:avLst/>
          </a:prstGeom>
        </p:spPr>
      </p:pic>
      <p:pic>
        <p:nvPicPr>
          <p:cNvPr id="33" name="Picture 32"/>
          <p:cNvPicPr>
            <a:picLocks noChangeAspect="1"/>
          </p:cNvPicPr>
          <p:nvPr/>
        </p:nvPicPr>
        <p:blipFill rotWithShape="1">
          <a:blip r:embed="rId11" cstate="print">
            <a:extLst>
              <a:ext uri="{28A0092B-C50C-407E-A947-70E740481C1C}">
                <a14:useLocalDpi xmlns:a14="http://schemas.microsoft.com/office/drawing/2010/main" val="0"/>
              </a:ext>
            </a:extLst>
          </a:blip>
          <a:srcRect b="14187"/>
          <a:stretch/>
        </p:blipFill>
        <p:spPr>
          <a:xfrm>
            <a:off x="3132901" y="0"/>
            <a:ext cx="2048745" cy="3166533"/>
          </a:xfrm>
          <a:prstGeom prst="rect">
            <a:avLst/>
          </a:prstGeom>
        </p:spPr>
      </p:pic>
      <p:pic>
        <p:nvPicPr>
          <p:cNvPr id="38" name="Picture 37"/>
          <p:cNvPicPr>
            <a:picLocks noChangeAspect="1"/>
          </p:cNvPicPr>
          <p:nvPr/>
        </p:nvPicPr>
        <p:blipFill rotWithShape="1">
          <a:blip r:embed="rId12" cstate="print">
            <a:extLst>
              <a:ext uri="{28A0092B-C50C-407E-A947-70E740481C1C}">
                <a14:useLocalDpi xmlns:a14="http://schemas.microsoft.com/office/drawing/2010/main" val="0"/>
              </a:ext>
            </a:extLst>
          </a:blip>
          <a:srcRect l="1873" r="2407"/>
          <a:stretch/>
        </p:blipFill>
        <p:spPr>
          <a:xfrm>
            <a:off x="5173903" y="1685073"/>
            <a:ext cx="3326970" cy="2718446"/>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09049" y="-4318"/>
            <a:ext cx="2185354" cy="4407837"/>
          </a:xfrm>
          <a:prstGeom prst="rect">
            <a:avLst/>
          </a:prstGeom>
        </p:spPr>
      </p:pic>
    </p:spTree>
    <p:extLst>
      <p:ext uri="{BB962C8B-B14F-4D97-AF65-F5344CB8AC3E}">
        <p14:creationId xmlns:p14="http://schemas.microsoft.com/office/powerpoint/2010/main" val="2954875584"/>
      </p:ext>
    </p:extLst>
  </p:cSld>
  <p:clrMapOvr>
    <a:masterClrMapping/>
  </p:clrMapOvr>
  <p:transition spd="slow" advClick="0" advTm="14000">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12503" y="1967345"/>
            <a:ext cx="11234553" cy="5388655"/>
          </a:xfrm>
          <a:prstGeom prst="rect">
            <a:avLst/>
          </a:prstGeom>
        </p:spPr>
        <p:txBody>
          <a:bodyPr wrap="square">
            <a:spAutoFit/>
          </a:bodyPr>
          <a:lstStyle/>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3200" b="1" i="0" u="none" strike="noStrike" kern="1200" cap="none" spc="0" normalizeH="0" baseline="0" noProof="0" dirty="0" smtClean="0">
                <a:ln>
                  <a:noFill/>
                </a:ln>
                <a:solidFill>
                  <a:srgbClr val="86BC25"/>
                </a:solidFill>
                <a:effectLst/>
                <a:uLnTx/>
                <a:uFillTx/>
                <a:latin typeface="Verdana"/>
                <a:ea typeface="+mn-ea"/>
                <a:cs typeface="+mn-cs"/>
              </a:rPr>
              <a:t>GDPR Detective</a:t>
            </a:r>
          </a:p>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2400" b="1" i="0" u="none" strike="noStrike" kern="1200" cap="none" spc="0" normalizeH="0" baseline="0" noProof="0" dirty="0" smtClean="0">
                <a:ln>
                  <a:noFill/>
                </a:ln>
                <a:solidFill>
                  <a:prstClr val="white"/>
                </a:solidFill>
                <a:effectLst/>
                <a:uLnTx/>
                <a:uFillTx/>
                <a:latin typeface="Verdana"/>
                <a:ea typeface="+mn-ea"/>
                <a:cs typeface="+mn-cs"/>
              </a:rPr>
              <a:t>Will check the personal data processing from A to Z</a:t>
            </a:r>
          </a:p>
          <a:p>
            <a:pPr marL="0" marR="0" lvl="0" indent="0" algn="l" defTabSz="914400" rtl="0" eaLnBrk="1" fontAlgn="auto" latinLnBrk="0" hangingPunct="1">
              <a:lnSpc>
                <a:spcPct val="100000"/>
              </a:lnSpc>
              <a:spcBef>
                <a:spcPts val="677"/>
              </a:spcBef>
              <a:spcAft>
                <a:spcPts val="0"/>
              </a:spcAft>
              <a:buClrTx/>
              <a:buSzPct val="100000"/>
              <a:buFontTx/>
              <a:buNone/>
              <a:tabLst/>
              <a:defRPr/>
            </a:pPr>
            <a:endParaRPr kumimoji="0" lang="en-US" sz="24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800" b="1" i="0" u="none" strike="noStrike" kern="1200" cap="none" spc="0" normalizeH="0" baseline="0" noProof="0" dirty="0" smtClean="0">
                <a:ln>
                  <a:noFill/>
                </a:ln>
                <a:solidFill>
                  <a:prstClr val="white"/>
                </a:solidFill>
                <a:effectLst/>
                <a:uLnTx/>
                <a:uFillTx/>
                <a:latin typeface="Verdana"/>
                <a:ea typeface="+mn-ea"/>
                <a:cs typeface="+mn-cs"/>
              </a:rPr>
              <a:t>Ambruz &amp; Dark Deloitte Legal </a:t>
            </a:r>
            <a:r>
              <a:rPr kumimoji="0" lang="en-US" sz="1800" b="0" i="0" u="none" strike="noStrike" kern="1200" cap="none" spc="0" normalizeH="0" baseline="0" noProof="0" dirty="0" smtClean="0">
                <a:ln>
                  <a:noFill/>
                </a:ln>
                <a:solidFill>
                  <a:prstClr val="white"/>
                </a:solidFill>
                <a:effectLst/>
                <a:uLnTx/>
                <a:uFillTx/>
                <a:latin typeface="Verdana"/>
                <a:ea typeface="+mn-ea"/>
                <a:cs typeface="+mn-cs"/>
              </a:rPr>
              <a:t>has developed an online application to help companies find their way in the </a:t>
            </a:r>
            <a:r>
              <a:rPr kumimoji="0" lang="en-US" sz="1800" b="1" i="0" u="none" strike="noStrike" kern="1200" cap="none" spc="0" normalizeH="0" baseline="0" noProof="0" dirty="0" smtClean="0">
                <a:ln>
                  <a:noFill/>
                </a:ln>
                <a:solidFill>
                  <a:srgbClr val="92D050"/>
                </a:solidFill>
                <a:effectLst/>
                <a:uLnTx/>
                <a:uFillTx/>
                <a:latin typeface="Verdana"/>
                <a:ea typeface="+mn-ea"/>
                <a:cs typeface="+mn-cs"/>
              </a:rPr>
              <a:t>GDPR</a:t>
            </a:r>
            <a:r>
              <a:rPr kumimoji="0" lang="en-US" sz="1800" b="0" i="0" u="none" strike="noStrike" kern="1200" cap="none" spc="0" normalizeH="0" baseline="0" noProof="0" dirty="0" smtClean="0">
                <a:ln>
                  <a:noFill/>
                </a:ln>
                <a:solidFill>
                  <a:prstClr val="white"/>
                </a:solidFill>
                <a:effectLst/>
                <a:uLnTx/>
                <a:uFillTx/>
                <a:latin typeface="Verdana"/>
                <a:ea typeface="+mn-ea"/>
                <a:cs typeface="+mn-cs"/>
              </a:rPr>
              <a:t> and to prepare them for new personal data </a:t>
            </a:r>
            <a:r>
              <a:rPr kumimoji="0" lang="en-US" sz="1800" b="0" i="0" u="none" strike="noStrike" kern="1200" cap="none" spc="0" normalizeH="0" baseline="0" noProof="0" smtClean="0">
                <a:ln>
                  <a:noFill/>
                </a:ln>
                <a:solidFill>
                  <a:prstClr val="white"/>
                </a:solidFill>
                <a:effectLst/>
                <a:uLnTx/>
                <a:uFillTx/>
                <a:latin typeface="Verdana"/>
                <a:ea typeface="+mn-ea"/>
                <a:cs typeface="+mn-cs"/>
              </a:rPr>
              <a:t>processing rules.  </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677"/>
              </a:spcBef>
              <a:spcAft>
                <a:spcPts val="0"/>
              </a:spcAft>
              <a:buClrTx/>
              <a:buSzPct val="100000"/>
              <a:buFontTx/>
              <a:buNone/>
              <a:tabLst/>
              <a:defRPr/>
            </a:pP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800" b="1" i="0" u="none" strike="noStrike" kern="1200" cap="none" spc="0" normalizeH="0" baseline="0" noProof="0" dirty="0" smtClean="0">
                <a:ln>
                  <a:noFill/>
                </a:ln>
                <a:solidFill>
                  <a:srgbClr val="92D050"/>
                </a:solidFill>
                <a:effectLst/>
                <a:uLnTx/>
                <a:uFillTx/>
                <a:latin typeface="Verdana"/>
                <a:ea typeface="+mn-ea"/>
                <a:cs typeface="+mn-cs"/>
              </a:rPr>
              <a:t>The GDPR Detective </a:t>
            </a:r>
            <a:r>
              <a:rPr kumimoji="0" lang="en-US" sz="1800" b="0" i="0" u="none" strike="noStrike" kern="1200" cap="none" spc="0" normalizeH="0" baseline="0" noProof="0" dirty="0" smtClean="0">
                <a:ln>
                  <a:noFill/>
                </a:ln>
                <a:solidFill>
                  <a:prstClr val="white"/>
                </a:solidFill>
                <a:effectLst/>
                <a:uLnTx/>
                <a:uFillTx/>
                <a:latin typeface="Verdana"/>
                <a:ea typeface="+mn-ea"/>
                <a:cs typeface="+mn-cs"/>
              </a:rPr>
              <a:t>will investigate the following areas:</a:t>
            </a:r>
          </a:p>
          <a:p>
            <a:pPr marL="285750" marR="0" lvl="0" indent="-285750" algn="l" defTabSz="914400" rtl="0" eaLnBrk="1" fontAlgn="auto" latinLnBrk="0" hangingPunct="1">
              <a:lnSpc>
                <a:spcPct val="100000"/>
              </a:lnSpc>
              <a:spcBef>
                <a:spcPts val="677"/>
              </a:spcBef>
              <a:spcAft>
                <a:spcPts val="0"/>
              </a:spcAft>
              <a:buClrTx/>
              <a:buSzPct val="100000"/>
              <a:buFont typeface="Arial" panose="020B0604020202020204" pitchFamily="34" charset="0"/>
              <a:buChar char="•"/>
              <a:tabLst/>
              <a:defRPr/>
            </a:pPr>
            <a:r>
              <a:rPr kumimoji="0" lang="en-US" sz="1800" b="1" i="0" u="none" strike="noStrike" kern="1200" cap="none" spc="0" normalizeH="0" baseline="0" noProof="0" dirty="0" smtClean="0">
                <a:ln>
                  <a:noFill/>
                </a:ln>
                <a:solidFill>
                  <a:prstClr val="white"/>
                </a:solidFill>
                <a:effectLst/>
                <a:uLnTx/>
                <a:uFillTx/>
                <a:latin typeface="Verdana"/>
                <a:ea typeface="+mn-ea"/>
                <a:cs typeface="+mn-cs"/>
              </a:rPr>
              <a:t>Personal data processing principles</a:t>
            </a:r>
          </a:p>
          <a:p>
            <a:pPr marL="285750" marR="0" lvl="0" indent="-285750" algn="l" defTabSz="914400" rtl="0" eaLnBrk="1" fontAlgn="auto" latinLnBrk="0" hangingPunct="1">
              <a:lnSpc>
                <a:spcPct val="100000"/>
              </a:lnSpc>
              <a:spcBef>
                <a:spcPts val="677"/>
              </a:spcBef>
              <a:spcAft>
                <a:spcPts val="0"/>
              </a:spcAft>
              <a:buClrTx/>
              <a:buSzPct val="100000"/>
              <a:buFont typeface="Arial" panose="020B0604020202020204" pitchFamily="34" charset="0"/>
              <a:buChar char="•"/>
              <a:tabLst/>
              <a:defRPr/>
            </a:pPr>
            <a:r>
              <a:rPr kumimoji="0" lang="en-US" sz="1800" b="1" i="0" u="none" strike="noStrike" kern="1200" cap="none" spc="0" normalizeH="0" baseline="0" noProof="0" dirty="0" smtClean="0">
                <a:ln>
                  <a:noFill/>
                </a:ln>
                <a:solidFill>
                  <a:prstClr val="white"/>
                </a:solidFill>
                <a:effectLst/>
                <a:uLnTx/>
                <a:uFillTx/>
                <a:latin typeface="Verdana"/>
                <a:ea typeface="+mn-ea"/>
                <a:cs typeface="+mn-cs"/>
              </a:rPr>
              <a:t>Compliance with the information duty </a:t>
            </a:r>
          </a:p>
          <a:p>
            <a:pPr marL="285750" marR="0" lvl="0" indent="-285750" algn="l" defTabSz="914400" rtl="0" eaLnBrk="1" fontAlgn="auto" latinLnBrk="0" hangingPunct="1">
              <a:lnSpc>
                <a:spcPct val="100000"/>
              </a:lnSpc>
              <a:spcBef>
                <a:spcPts val="677"/>
              </a:spcBef>
              <a:spcAft>
                <a:spcPts val="0"/>
              </a:spcAft>
              <a:buClrTx/>
              <a:buSzPct val="100000"/>
              <a:buFont typeface="Arial" panose="020B0604020202020204" pitchFamily="34" charset="0"/>
              <a:buChar char="•"/>
              <a:tabLst/>
              <a:defRPr/>
            </a:pPr>
            <a:r>
              <a:rPr kumimoji="0" lang="en-US" sz="1800" b="1" i="0" u="none" strike="noStrike" kern="1200" cap="none" spc="0" normalizeH="0" baseline="0" noProof="0" dirty="0" smtClean="0">
                <a:ln>
                  <a:noFill/>
                </a:ln>
                <a:solidFill>
                  <a:prstClr val="white"/>
                </a:solidFill>
                <a:effectLst/>
                <a:uLnTx/>
                <a:uFillTx/>
                <a:latin typeface="Verdana"/>
                <a:ea typeface="+mn-ea"/>
                <a:cs typeface="+mn-cs"/>
              </a:rPr>
              <a:t>Personal data security</a:t>
            </a:r>
          </a:p>
          <a:p>
            <a:pPr marL="285750" marR="0" lvl="0" indent="-285750" algn="l" defTabSz="914400" rtl="0" eaLnBrk="1" fontAlgn="auto" latinLnBrk="0" hangingPunct="1">
              <a:lnSpc>
                <a:spcPct val="100000"/>
              </a:lnSpc>
              <a:spcBef>
                <a:spcPts val="677"/>
              </a:spcBef>
              <a:spcAft>
                <a:spcPts val="0"/>
              </a:spcAft>
              <a:buClrTx/>
              <a:buSzPct val="100000"/>
              <a:buFont typeface="Arial" panose="020B0604020202020204" pitchFamily="34" charset="0"/>
              <a:buChar char="•"/>
              <a:tabLst/>
              <a:defRPr/>
            </a:pPr>
            <a:r>
              <a:rPr kumimoji="0" lang="en-US" sz="1800" b="1" i="0" u="none" strike="noStrike" kern="1200" cap="none" spc="0" normalizeH="0" baseline="0" noProof="0" dirty="0" smtClean="0">
                <a:ln>
                  <a:noFill/>
                </a:ln>
                <a:solidFill>
                  <a:prstClr val="white"/>
                </a:solidFill>
                <a:effectLst/>
                <a:uLnTx/>
                <a:uFillTx/>
                <a:latin typeface="Verdana"/>
                <a:ea typeface="+mn-ea"/>
                <a:cs typeface="+mn-cs"/>
              </a:rPr>
              <a:t>Relations with processors, etc</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677"/>
              </a:spcBef>
              <a:spcAft>
                <a:spcPts val="0"/>
              </a:spcAft>
              <a:buClrTx/>
              <a:buSzPct val="100000"/>
              <a:buFontTx/>
              <a:buNone/>
              <a:tabLst/>
              <a:defRPr/>
            </a:pPr>
            <a:endParaRPr kumimoji="0" lang="en-US" sz="14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400" b="0" i="0" u="none" strike="noStrike" kern="1200" cap="none" spc="0" normalizeH="0" baseline="0" noProof="0" dirty="0" smtClean="0">
                <a:ln>
                  <a:noFill/>
                </a:ln>
                <a:solidFill>
                  <a:prstClr val="white"/>
                </a:solidFill>
                <a:effectLst/>
                <a:uLnTx/>
                <a:uFillTx/>
                <a:latin typeface="Verdana"/>
                <a:ea typeface="+mn-ea"/>
                <a:cs typeface="+mn-cs"/>
              </a:rPr>
              <a:t/>
            </a:r>
            <a:br>
              <a:rPr kumimoji="0" lang="en-US" sz="1400" b="0" i="0" u="none" strike="noStrike" kern="1200" cap="none" spc="0" normalizeH="0" baseline="0" noProof="0" dirty="0" smtClean="0">
                <a:ln>
                  <a:noFill/>
                </a:ln>
                <a:solidFill>
                  <a:prstClr val="white"/>
                </a:solidFill>
                <a:effectLst/>
                <a:uLnTx/>
                <a:uFillTx/>
                <a:latin typeface="Verdana"/>
                <a:ea typeface="+mn-ea"/>
                <a:cs typeface="+mn-cs"/>
              </a:rPr>
            </a:br>
            <a:r>
              <a:rPr kumimoji="0" lang="en-US" sz="1400" b="0" i="1" u="none" strike="noStrike" kern="1200" cap="none" spc="0" normalizeH="0" baseline="0" noProof="0" dirty="0" smtClean="0">
                <a:ln>
                  <a:noFill/>
                </a:ln>
                <a:solidFill>
                  <a:prstClr val="white"/>
                </a:solidFill>
                <a:effectLst/>
                <a:uLnTx/>
                <a:uFillTx/>
                <a:latin typeface="Verdana"/>
                <a:ea typeface="+mn-ea"/>
                <a:cs typeface="+mn-cs"/>
              </a:rPr>
              <a:t/>
            </a:r>
            <a:br>
              <a:rPr kumimoji="0" lang="en-US" sz="1400" b="0" i="1" u="none" strike="noStrike" kern="1200" cap="none" spc="0" normalizeH="0" baseline="0" noProof="0" dirty="0" smtClean="0">
                <a:ln>
                  <a:noFill/>
                </a:ln>
                <a:solidFill>
                  <a:prstClr val="white"/>
                </a:solidFill>
                <a:effectLst/>
                <a:uLnTx/>
                <a:uFillTx/>
                <a:latin typeface="Verdana"/>
                <a:ea typeface="+mn-ea"/>
                <a:cs typeface="+mn-cs"/>
              </a:rPr>
            </a:br>
            <a:endParaRPr kumimoji="0" lang="en-US" sz="1400" b="0" i="1" u="none" strike="noStrike" kern="1200" cap="none" spc="0" normalizeH="0" baseline="0" noProof="0" dirty="0">
              <a:ln>
                <a:noFill/>
              </a:ln>
              <a:solidFill>
                <a:prstClr val="white"/>
              </a:solidFill>
              <a:effectLst/>
              <a:uLnTx/>
              <a:uFillTx/>
              <a:latin typeface="Verdana"/>
              <a:ea typeface="+mn-ea"/>
              <a:cs typeface="+mn-cs"/>
            </a:endParaRPr>
          </a:p>
        </p:txBody>
      </p:sp>
      <p:sp>
        <p:nvSpPr>
          <p:cNvPr id="2" name="TextBox 1"/>
          <p:cNvSpPr txBox="1"/>
          <p:nvPr/>
        </p:nvSpPr>
        <p:spPr>
          <a:xfrm>
            <a:off x="703385" y="2294116"/>
            <a:ext cx="224420" cy="276999"/>
          </a:xfrm>
          <a:prstGeom prst="rect">
            <a:avLst/>
          </a:prstGeom>
          <a:noFill/>
        </p:spPr>
        <p:txBody>
          <a:bodyPr wrap="none" lIns="0" tIns="0" rIns="0" bIns="0" rtlCol="0">
            <a:spAutoFit/>
          </a:bodyPr>
          <a:lstStyle/>
          <a:p>
            <a:pPr marL="203200" marR="0" lvl="0" indent="-203200" algn="l" defTabSz="914400" rtl="0" eaLnBrk="1" fontAlgn="auto" latinLnBrk="0" hangingPunct="1">
              <a:lnSpc>
                <a:spcPct val="100000"/>
              </a:lnSpc>
              <a:spcBef>
                <a:spcPts val="600"/>
              </a:spcBef>
              <a:spcAft>
                <a:spcPts val="0"/>
              </a:spcAft>
              <a:buClrTx/>
              <a:buSzPct val="100000"/>
              <a:buFont typeface="Arial"/>
              <a:buChar char="�"/>
              <a:tabLst/>
              <a:defRPr/>
            </a:pPr>
            <a:endParaRPr kumimoji="0" lang="cs-CZ" sz="1800" b="0" i="0" u="none" strike="noStrike" kern="1200" cap="none" spc="0" normalizeH="0" baseline="0" noProof="0" dirty="0" smtClean="0">
              <a:ln>
                <a:noFill/>
              </a:ln>
              <a:solidFill>
                <a:srgbClr val="313131"/>
              </a:solidFill>
              <a:effectLst/>
              <a:uLnTx/>
              <a:uFillTx/>
              <a:latin typeface="Verdana"/>
              <a:ea typeface="+mn-ea"/>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503" y="370229"/>
            <a:ext cx="2407721" cy="111547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9236" y="17797"/>
            <a:ext cx="1708728" cy="1708728"/>
          </a:xfrm>
          <a:prstGeom prst="rect">
            <a:avLst/>
          </a:prstGeom>
        </p:spPr>
      </p:pic>
      <p:cxnSp>
        <p:nvCxnSpPr>
          <p:cNvPr id="9" name="Straight Connector 8"/>
          <p:cNvCxnSpPr/>
          <p:nvPr/>
        </p:nvCxnSpPr>
        <p:spPr>
          <a:xfrm flipV="1">
            <a:off x="2179782" y="1832252"/>
            <a:ext cx="9867813" cy="98873"/>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555035" y="6361227"/>
            <a:ext cx="656645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smtClean="0">
                <a:ln>
                  <a:noFill/>
                </a:ln>
                <a:solidFill>
                  <a:prstClr val="white"/>
                </a:solidFill>
                <a:effectLst/>
                <a:uLnTx/>
                <a:uFillTx/>
                <a:latin typeface="Verdana"/>
                <a:ea typeface="+mn-ea"/>
                <a:cs typeface="+mn-cs"/>
              </a:rPr>
              <a:t>For </a:t>
            </a:r>
            <a:r>
              <a:rPr kumimoji="0" lang="en-GB" sz="1800" b="0" i="1" u="none" strike="noStrike" kern="1200" cap="none" spc="0" normalizeH="0" baseline="0" noProof="0" dirty="0">
                <a:ln>
                  <a:noFill/>
                </a:ln>
                <a:solidFill>
                  <a:prstClr val="white"/>
                </a:solidFill>
                <a:effectLst/>
                <a:uLnTx/>
                <a:uFillTx/>
                <a:latin typeface="Verdana"/>
                <a:ea typeface="+mn-ea"/>
                <a:cs typeface="+mn-cs"/>
              </a:rPr>
              <a:t>more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Martin Bohuslav</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Freeform 430"/>
          <p:cNvSpPr>
            <a:spLocks noChangeAspect="1" noEditPoints="1"/>
          </p:cNvSpPr>
          <p:nvPr/>
        </p:nvSpPr>
        <p:spPr bwMode="auto">
          <a:xfrm>
            <a:off x="5221923" y="6361227"/>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spTree>
    <p:extLst>
      <p:ext uri="{BB962C8B-B14F-4D97-AF65-F5344CB8AC3E}">
        <p14:creationId xmlns:p14="http://schemas.microsoft.com/office/powerpoint/2010/main" val="1060678202"/>
      </p:ext>
    </p:extLst>
  </p:cSld>
  <p:clrMapOvr>
    <a:masterClrMapping/>
  </p:clrMapOvr>
  <p:transition spd="slow" advClick="0" advTm="14000">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33820" name="think-cell Slide" r:id="rId5" imgW="374" imgH="374" progId="TCLayout.ActiveDocument.1">
                  <p:embed/>
                </p:oleObj>
              </mc:Choice>
              <mc:Fallback>
                <p:oleObj name="think-cell Slide" r:id="rId5" imgW="374" imgH="374" progId="TCLayout.ActiveDocument.1">
                  <p:embed/>
                  <p:pic>
                    <p:nvPicPr>
                      <p:cNvPr id="10" name="Object 9" hidden="1"/>
                      <p:cNvPicPr/>
                      <p:nvPr/>
                    </p:nvPicPr>
                    <p:blipFill>
                      <a:blip r:embed="rId6"/>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p:txBody>
          <a:bodyPr/>
          <a:lstStyle/>
          <a:p>
            <a:r>
              <a:rPr lang="en-US" dirty="0" smtClean="0"/>
              <a:t>Open Positions at Deloitte</a:t>
            </a:r>
            <a:endParaRPr lang="en-US" dirty="0"/>
          </a:p>
        </p:txBody>
      </p:sp>
      <p:sp>
        <p:nvSpPr>
          <p:cNvPr id="17" name="Rectangle 16"/>
          <p:cNvSpPr/>
          <p:nvPr/>
        </p:nvSpPr>
        <p:spPr>
          <a:xfrm>
            <a:off x="477838" y="5418823"/>
            <a:ext cx="7214733" cy="8738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93" b="0" i="1" u="none" strike="noStrike" kern="0" cap="none" spc="0" normalizeH="0" baseline="0" noProof="0" dirty="0">
                <a:ln>
                  <a:noFill/>
                </a:ln>
                <a:solidFill>
                  <a:srgbClr val="D0D0CE"/>
                </a:solidFill>
                <a:effectLst/>
                <a:uLnTx/>
                <a:uFillTx/>
                <a:latin typeface="Verdana"/>
                <a:ea typeface="+mn-ea"/>
                <a:cs typeface="+mn-cs"/>
              </a:rPr>
              <a:t>Do you know that you are eligible to receive a </a:t>
            </a:r>
            <a:r>
              <a:rPr kumimoji="0" lang="en-US" sz="1693" b="1" i="1" u="none" strike="noStrike" kern="0" cap="none" spc="0" normalizeH="0" baseline="0" noProof="0" dirty="0">
                <a:ln>
                  <a:noFill/>
                </a:ln>
                <a:solidFill>
                  <a:prstClr val="white"/>
                </a:solidFill>
                <a:effectLst/>
                <a:uLnTx/>
                <a:uFillTx/>
                <a:latin typeface="Verdana"/>
                <a:ea typeface="+mn-ea"/>
                <a:cs typeface="+mn-cs"/>
              </a:rPr>
              <a:t>special STAR awards bonus</a:t>
            </a:r>
            <a:r>
              <a:rPr kumimoji="0" lang="en-US" sz="1693" b="0" i="1" u="none" strike="noStrike" kern="0" cap="none" spc="0" normalizeH="0" baseline="0" noProof="0" dirty="0">
                <a:ln>
                  <a:noFill/>
                </a:ln>
                <a:solidFill>
                  <a:srgbClr val="D0D0CE"/>
                </a:solidFill>
                <a:effectLst/>
                <a:uLnTx/>
                <a:uFillTx/>
                <a:latin typeface="Verdana"/>
                <a:ea typeface="+mn-ea"/>
                <a:cs typeface="+mn-cs"/>
              </a:rPr>
              <a:t> if you recommend a suitable candidate </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who</a:t>
            </a:r>
            <a:r>
              <a:rPr kumimoji="0" lang="cs-CZ" sz="1693" b="0" i="1" u="none" strike="noStrike" kern="0" cap="none" spc="0" normalizeH="0" baseline="0" noProof="0" dirty="0" smtClean="0">
                <a:ln>
                  <a:noFill/>
                </a:ln>
                <a:solidFill>
                  <a:srgbClr val="D0D0CE"/>
                </a:solidFill>
                <a:effectLst/>
                <a:uLnTx/>
                <a:uFillTx/>
                <a:latin typeface="Verdana"/>
                <a:ea typeface="+mn-ea"/>
                <a:cs typeface="+mn-cs"/>
              </a:rPr>
              <a:t/>
            </a:r>
            <a:br>
              <a:rPr kumimoji="0" lang="cs-CZ" sz="1693" b="0" i="1" u="none" strike="noStrike" kern="0" cap="none" spc="0" normalizeH="0" baseline="0" noProof="0" dirty="0" smtClean="0">
                <a:ln>
                  <a:noFill/>
                </a:ln>
                <a:solidFill>
                  <a:srgbClr val="D0D0CE"/>
                </a:solidFill>
                <a:effectLst/>
                <a:uLnTx/>
                <a:uFillTx/>
                <a:latin typeface="Verdana"/>
                <a:ea typeface="+mn-ea"/>
                <a:cs typeface="+mn-cs"/>
              </a:rPr>
            </a:br>
            <a:r>
              <a:rPr kumimoji="0" lang="en-US" sz="1693" b="0" i="1" u="none" strike="noStrike" kern="0" cap="none" spc="0" normalizeH="0" baseline="0" noProof="0" dirty="0" smtClean="0">
                <a:ln>
                  <a:noFill/>
                </a:ln>
                <a:solidFill>
                  <a:srgbClr val="D0D0CE"/>
                </a:solidFill>
                <a:effectLst/>
                <a:uLnTx/>
                <a:uFillTx/>
                <a:latin typeface="Verdana"/>
                <a:ea typeface="+mn-ea"/>
                <a:cs typeface="+mn-cs"/>
              </a:rPr>
              <a:t>is </a:t>
            </a:r>
            <a:r>
              <a:rPr kumimoji="0" lang="en-US" sz="1693" b="0" i="1" u="none" strike="noStrike" kern="0" cap="none" spc="0" normalizeH="0" baseline="0" noProof="0" dirty="0">
                <a:ln>
                  <a:noFill/>
                </a:ln>
                <a:solidFill>
                  <a:srgbClr val="D0D0CE"/>
                </a:solidFill>
                <a:effectLst/>
                <a:uLnTx/>
                <a:uFillTx/>
                <a:latin typeface="Verdana"/>
                <a:ea typeface="+mn-ea"/>
                <a:cs typeface="+mn-cs"/>
              </a:rPr>
              <a:t>then hired</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a:t>
            </a:r>
            <a:endParaRPr kumimoji="0" lang="en-US" sz="1693" b="0" i="1" u="none" strike="noStrike" kern="0" cap="none" spc="0" normalizeH="0" baseline="0" noProof="0" dirty="0">
              <a:ln>
                <a:noFill/>
              </a:ln>
              <a:solidFill>
                <a:srgbClr val="D0D0CE"/>
              </a:solidFill>
              <a:effectLst/>
              <a:uLnTx/>
              <a:uFillTx/>
              <a:latin typeface="Verdana"/>
              <a:ea typeface="+mn-ea"/>
              <a:cs typeface="+mn-cs"/>
            </a:endParaRPr>
          </a:p>
        </p:txBody>
      </p:sp>
      <p:sp>
        <p:nvSpPr>
          <p:cNvPr id="5" name="Pentagon 4"/>
          <p:cNvSpPr/>
          <p:nvPr/>
        </p:nvSpPr>
        <p:spPr>
          <a:xfrm>
            <a:off x="2874305" y="1438953"/>
            <a:ext cx="4640400" cy="504000"/>
          </a:xfrm>
          <a:prstGeom prst="homePlate">
            <a:avLst/>
          </a:prstGeom>
          <a:solidFill>
            <a:schemeClr val="bg1">
              <a:lumMod val="75000"/>
            </a:schemeClr>
          </a:solidFill>
          <a:ln w="15875">
            <a:solidFill>
              <a:srgbClr val="BBBCBC">
                <a:alpha val="26000"/>
              </a:srgbClr>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smtClean="0">
                <a:ln>
                  <a:noFill/>
                </a:ln>
                <a:solidFill>
                  <a:prstClr val="black"/>
                </a:solidFill>
                <a:effectLst/>
                <a:uLnTx/>
                <a:uFillTx/>
                <a:latin typeface="Verdana"/>
                <a:ea typeface="+mn-ea"/>
                <a:cs typeface="+mn-cs"/>
              </a:rPr>
              <a:t>Accountant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6" name="Rectangle 5"/>
          <p:cNvSpPr/>
          <p:nvPr/>
        </p:nvSpPr>
        <p:spPr>
          <a:xfrm>
            <a:off x="477838" y="1438953"/>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BPS</a:t>
            </a: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7" name="Pentagon 6"/>
          <p:cNvSpPr/>
          <p:nvPr/>
        </p:nvSpPr>
        <p:spPr>
          <a:xfrm>
            <a:off x="2874305" y="2094587"/>
            <a:ext cx="4640400" cy="504000"/>
          </a:xfrm>
          <a:prstGeom prst="homePlate">
            <a:avLst/>
          </a:prstGeom>
          <a:solidFill>
            <a:schemeClr val="bg2"/>
          </a:solidFill>
          <a:ln w="15875">
            <a:solidFill>
              <a:srgbClr val="D0D0C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a:ln>
                  <a:noFill/>
                </a:ln>
                <a:solidFill>
                  <a:prstClr val="black"/>
                </a:solidFill>
                <a:effectLst/>
                <a:uLnTx/>
                <a:uFillTx/>
                <a:latin typeface="Verdana"/>
                <a:ea typeface="+mn-ea"/>
                <a:cs typeface="+mn-cs"/>
              </a:rPr>
              <a:t>Corporate</a:t>
            </a:r>
            <a:r>
              <a:rPr kumimoji="0" lang="cs-CZ" sz="1600" b="0" i="0" u="none" strike="noStrike" kern="1200" cap="none" spc="0" normalizeH="0" baseline="0" noProof="0" dirty="0">
                <a:ln>
                  <a:noFill/>
                </a:ln>
                <a:solidFill>
                  <a:prstClr val="black"/>
                </a:solidFill>
                <a:effectLst/>
                <a:uLnTx/>
                <a:uFillTx/>
                <a:latin typeface="Verdana"/>
                <a:ea typeface="+mn-ea"/>
                <a:cs typeface="+mn-cs"/>
              </a:rPr>
              <a:t> Finance)</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8" name="Rectangle 7"/>
          <p:cNvSpPr/>
          <p:nvPr/>
        </p:nvSpPr>
        <p:spPr>
          <a:xfrm>
            <a:off x="477838" y="2094587"/>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a:ln>
                  <a:noFill/>
                </a:ln>
                <a:solidFill>
                  <a:prstClr val="white"/>
                </a:solidFill>
                <a:effectLst/>
                <a:uLnTx/>
                <a:uFillTx/>
                <a:latin typeface="Verdana"/>
                <a:ea typeface="+mn-ea"/>
                <a:cs typeface="+mn-cs"/>
              </a:rPr>
              <a:t>FAS</a:t>
            </a:r>
          </a:p>
        </p:txBody>
      </p:sp>
      <p:sp>
        <p:nvSpPr>
          <p:cNvPr id="9" name="Pentagon 8"/>
          <p:cNvSpPr/>
          <p:nvPr/>
        </p:nvSpPr>
        <p:spPr>
          <a:xfrm>
            <a:off x="2874305" y="2750221"/>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Graphic</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Designer</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477838" y="2750221"/>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endParaRPr kumimoji="0" lang="cs-CZ" sz="1693"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Internal </a:t>
            </a:r>
            <a:r>
              <a:rPr kumimoji="0" lang="cs-CZ" sz="1693" b="0" i="0" u="none" strike="noStrike" kern="1200" cap="none" spc="0" normalizeH="0" baseline="0" noProof="0" dirty="0" err="1">
                <a:ln>
                  <a:noFill/>
                </a:ln>
                <a:solidFill>
                  <a:prstClr val="white"/>
                </a:solidFill>
                <a:effectLst/>
                <a:uLnTx/>
                <a:uFillTx/>
                <a:latin typeface="Verdana"/>
                <a:ea typeface="+mn-ea"/>
                <a:cs typeface="+mn-cs"/>
              </a:rPr>
              <a:t>Services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3" name="Pentagon 12"/>
          <p:cNvSpPr/>
          <p:nvPr/>
        </p:nvSpPr>
        <p:spPr>
          <a:xfrm>
            <a:off x="2874305" y="3405855"/>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HR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Administrator</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 name="Rectangle 13"/>
          <p:cNvSpPr/>
          <p:nvPr/>
        </p:nvSpPr>
        <p:spPr>
          <a:xfrm>
            <a:off x="477838" y="3405855"/>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Internal </a:t>
            </a:r>
            <a:r>
              <a:rPr kumimoji="0" lang="cs-CZ" sz="1693" b="0" i="0" u="none" strike="noStrike" kern="1200" cap="none" spc="0" normalizeH="0" baseline="0" noProof="0" dirty="0" err="1" smtClean="0">
                <a:ln>
                  <a:noFill/>
                </a:ln>
                <a:solidFill>
                  <a:prstClr val="white"/>
                </a:solidFill>
                <a:effectLst/>
                <a:uLnTx/>
                <a:uFillTx/>
                <a:latin typeface="Verdana"/>
                <a:ea typeface="+mn-ea"/>
                <a:cs typeface="+mn-cs"/>
              </a:rPr>
              <a:t>Services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5" name="Pentagon 14"/>
          <p:cNvSpPr/>
          <p:nvPr/>
        </p:nvSpPr>
        <p:spPr>
          <a:xfrm>
            <a:off x="2874305" y="4061489"/>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(FSI)</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9" name="Rectangle 18"/>
          <p:cNvSpPr/>
          <p:nvPr/>
        </p:nvSpPr>
        <p:spPr>
          <a:xfrm>
            <a:off x="477838" y="4061489"/>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Tax</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Pentagon 20"/>
          <p:cNvSpPr/>
          <p:nvPr/>
        </p:nvSpPr>
        <p:spPr>
          <a:xfrm>
            <a:off x="2874305" y="4699396"/>
            <a:ext cx="459468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endParaRPr kumimoji="0" lang="cs-CZ" sz="1600" b="0" i="0" u="none" strike="noStrike" kern="1200" cap="none" spc="0" normalizeH="0" baseline="0" noProof="0" dirty="0">
              <a:ln>
                <a:noFill/>
              </a:ln>
              <a:solidFill>
                <a:prstClr val="black"/>
              </a:solidFill>
              <a:effectLst/>
              <a:uLnTx/>
              <a:uFillTx/>
              <a:latin typeface="Verdana"/>
              <a:ea typeface="+mn-ea"/>
              <a:cs typeface="+mn-cs"/>
            </a:endParaRPr>
          </a:p>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endParaRPr kumimoji="0" lang="cs-CZ" sz="1600" b="0" i="0" u="none" strike="noStrike" kern="1200" cap="none" spc="0" normalizeH="0" baseline="0" noProof="0" dirty="0">
              <a:ln>
                <a:noFill/>
              </a:ln>
              <a:solidFill>
                <a:prstClr val="black"/>
              </a:solidFill>
              <a:effectLst/>
              <a:uLnTx/>
              <a:uFillTx/>
              <a:latin typeface="Verdana"/>
              <a:ea typeface="+mn-ea"/>
              <a:cs typeface="+mn-cs"/>
            </a:endParaRPr>
          </a:p>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22" name="Rectangle 21"/>
          <p:cNvSpPr/>
          <p:nvPr/>
        </p:nvSpPr>
        <p:spPr>
          <a:xfrm>
            <a:off x="477838" y="4717122"/>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endParaRPr kumimoji="0" lang="cs-CZ" sz="1693"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Audit </a:t>
            </a:r>
            <a:r>
              <a:rPr kumimoji="0" lang="en-US" sz="1693" b="0" i="0" u="none" strike="noStrike" kern="1200" cap="none" spc="0" normalizeH="0" baseline="0" noProof="0" dirty="0" smtClean="0">
                <a:ln>
                  <a:noFill/>
                </a:ln>
                <a:solidFill>
                  <a:prstClr val="white"/>
                </a:solidFill>
                <a:effectLst/>
                <a:uLnTx/>
                <a:uFillTx/>
                <a:latin typeface="Verdana"/>
                <a:ea typeface="+mn-ea"/>
                <a:cs typeface="+mn-cs"/>
              </a:rPr>
              <a:t>&amp;</a:t>
            </a: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 </a:t>
            </a:r>
            <a:r>
              <a:rPr kumimoji="0" lang="cs-CZ" sz="1693" b="0" i="0" u="none" strike="noStrike" kern="1200" cap="none" spc="0" normalizeH="0" baseline="0" noProof="0" dirty="0" err="1" smtClean="0">
                <a:ln>
                  <a:noFill/>
                </a:ln>
                <a:solidFill>
                  <a:prstClr val="white"/>
                </a:solidFill>
                <a:effectLst/>
                <a:uLnTx/>
                <a:uFillTx/>
                <a:latin typeface="Verdana"/>
                <a:ea typeface="+mn-ea"/>
                <a:cs typeface="+mn-cs"/>
              </a:rPr>
              <a:t>Assurance</a:t>
            </a:r>
            <a:endParaRPr kumimoji="0" lang="cs-CZ" sz="1693"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r>
              <a:rPr kumimoji="0" lang="en-US" sz="1693" b="0" i="0" u="none" strike="noStrike" kern="1200" cap="none" spc="0" normalizeH="0" baseline="0" noProof="0" dirty="0">
                <a:ln>
                  <a:noFill/>
                </a:ln>
                <a:solidFill>
                  <a:prstClr val="white"/>
                </a:solidFill>
                <a:effectLst/>
                <a:uLnTx/>
                <a:uFillTx/>
                <a:latin typeface="Verdana"/>
                <a:ea typeface="+mn-ea"/>
                <a:cs typeface="+mn-cs"/>
              </a:rPr>
              <a:t>		</a:t>
            </a:r>
          </a:p>
        </p:txBody>
      </p:sp>
      <p:sp>
        <p:nvSpPr>
          <p:cNvPr id="23" name="Rectangle 22"/>
          <p:cNvSpPr/>
          <p:nvPr/>
        </p:nvSpPr>
        <p:spPr>
          <a:xfrm>
            <a:off x="817213" y="6352488"/>
            <a:ext cx="89654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our </a:t>
            </a:r>
            <a:r>
              <a:rPr kumimoji="0" lang="en-US" sz="1600" b="1" i="1" u="none" strike="noStrike" kern="1200" cap="none" spc="0" normalizeH="0" baseline="0" noProof="0" dirty="0">
                <a:ln>
                  <a:noFill/>
                </a:ln>
                <a:solidFill>
                  <a:srgbClr val="62B5E5"/>
                </a:solidFill>
                <a:effectLst/>
                <a:uLnTx/>
                <a:uFillTx/>
                <a:latin typeface="Verdana"/>
                <a:ea typeface="+mn-ea"/>
                <a:cs typeface="+mn-cs"/>
              </a:rPr>
              <a:t>recruitment </a:t>
            </a:r>
            <a:r>
              <a:rPr kumimoji="0" lang="en-US" sz="1600" b="1" i="1" u="none" strike="noStrike" kern="1200" cap="none" spc="0" normalizeH="0" baseline="0" noProof="0" dirty="0" smtClean="0">
                <a:ln>
                  <a:noFill/>
                </a:ln>
                <a:solidFill>
                  <a:srgbClr val="62B5E5"/>
                </a:solidFill>
                <a:effectLst/>
                <a:uLnTx/>
                <a:uFillTx/>
                <a:latin typeface="Verdana"/>
                <a:ea typeface="+mn-ea"/>
                <a:cs typeface="+mn-cs"/>
              </a:rPr>
              <a:t>team</a:t>
            </a:r>
            <a:endParaRPr kumimoji="0" lang="en-US" sz="1600" b="0" i="1" u="none" strike="noStrike" kern="1200" cap="none" spc="0" normalizeH="0" baseline="0" noProof="0" dirty="0">
              <a:ln>
                <a:noFill/>
              </a:ln>
              <a:solidFill>
                <a:prstClr val="white"/>
              </a:solidFill>
              <a:effectLst/>
              <a:uLnTx/>
              <a:uFillTx/>
              <a:latin typeface="Verdana"/>
              <a:ea typeface="+mn-ea"/>
              <a:cs typeface="+mn-cs"/>
            </a:endParaRPr>
          </a:p>
        </p:txBody>
      </p:sp>
      <p:sp>
        <p:nvSpPr>
          <p:cNvPr id="24"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736109" y="0"/>
            <a:ext cx="4464000" cy="6858000"/>
          </a:xfrm>
          <a:prstGeom prst="rect">
            <a:avLst/>
          </a:prstGeom>
        </p:spPr>
      </p:pic>
    </p:spTree>
    <p:extLst>
      <p:ext uri="{BB962C8B-B14F-4D97-AF65-F5344CB8AC3E}">
        <p14:creationId xmlns:p14="http://schemas.microsoft.com/office/powerpoint/2010/main" val="3763755283"/>
      </p:ext>
    </p:extLst>
  </p:cSld>
  <p:clrMapOvr>
    <a:masterClrMapping/>
  </p:clrMapOvr>
  <p:transition spd="slow" advClick="0" advTm="1400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3"/>
            </p:custDataLst>
            <p:extLst/>
          </p:nvPr>
        </p:nvGraphicFramePr>
        <p:xfrm>
          <a:off x="1525192" y="858442"/>
          <a:ext cx="1190" cy="1190"/>
        </p:xfrm>
        <a:graphic>
          <a:graphicData uri="http://schemas.openxmlformats.org/presentationml/2006/ole">
            <mc:AlternateContent xmlns:mc="http://schemas.openxmlformats.org/markup-compatibility/2006">
              <mc:Choice xmlns:v="urn:schemas-microsoft-com:vml" Requires="v">
                <p:oleObj spid="_x0000_s32797" name="think-cell Slide" r:id="rId5" imgW="473" imgH="473" progId="TCLayout.ActiveDocument.1">
                  <p:embed/>
                </p:oleObj>
              </mc:Choice>
              <mc:Fallback>
                <p:oleObj name="think-cell Slide" r:id="rId5" imgW="473" imgH="473" progId="TCLayout.ActiveDocument.1">
                  <p:embed/>
                  <p:pic>
                    <p:nvPicPr>
                      <p:cNvPr id="22" name="Object 21" hidden="1"/>
                      <p:cNvPicPr/>
                      <p:nvPr/>
                    </p:nvPicPr>
                    <p:blipFill>
                      <a:blip r:embed="rId6"/>
                      <a:stretch>
                        <a:fillRect/>
                      </a:stretch>
                    </p:blipFill>
                    <p:spPr>
                      <a:xfrm>
                        <a:off x="1525192" y="858442"/>
                        <a:ext cx="1190" cy="1190"/>
                      </a:xfrm>
                      <a:prstGeom prst="rect">
                        <a:avLst/>
                      </a:prstGeom>
                    </p:spPr>
                  </p:pic>
                </p:oleObj>
              </mc:Fallback>
            </mc:AlternateContent>
          </a:graphicData>
        </a:graphic>
      </p:graphicFrame>
      <p:sp>
        <p:nvSpPr>
          <p:cNvPr id="3" name="Subtitle 2"/>
          <p:cNvSpPr>
            <a:spLocks noGrp="1"/>
          </p:cNvSpPr>
          <p:nvPr>
            <p:ph type="subTitle" idx="1"/>
          </p:nvPr>
        </p:nvSpPr>
        <p:spPr>
          <a:xfrm>
            <a:off x="1791739" y="325781"/>
            <a:ext cx="8676067" cy="558928"/>
          </a:xfrm>
        </p:spPr>
        <p:txBody>
          <a:bodyPr>
            <a:noAutofit/>
          </a:bodyPr>
          <a:lstStyle/>
          <a:p>
            <a:pPr algn="r"/>
            <a:r>
              <a:rPr lang="cs-CZ" sz="3200" b="1" dirty="0">
                <a:solidFill>
                  <a:srgbClr val="92D050"/>
                </a:solidFill>
              </a:rPr>
              <a:t>HR FEST in Budapest</a:t>
            </a:r>
            <a:endParaRPr lang="en-US" sz="3200" b="1" dirty="0">
              <a:solidFill>
                <a:srgbClr val="92D050"/>
              </a:solidFill>
            </a:endParaRPr>
          </a:p>
        </p:txBody>
      </p:sp>
      <p:sp>
        <p:nvSpPr>
          <p:cNvPr id="20" name="Subtitle 2"/>
          <p:cNvSpPr txBox="1">
            <a:spLocks/>
          </p:cNvSpPr>
          <p:nvPr/>
        </p:nvSpPr>
        <p:spPr bwMode="auto">
          <a:xfrm>
            <a:off x="2311226" y="1144437"/>
            <a:ext cx="7956386" cy="266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eaLnBrk="1" fontAlgn="base" hangingPunct="1">
              <a:spcBef>
                <a:spcPct val="0"/>
              </a:spcBef>
              <a:spcAft>
                <a:spcPts val="1000"/>
              </a:spcAft>
              <a:buSzPct val="100000"/>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spcBef>
                <a:spcPct val="0"/>
              </a:spcBef>
              <a:spcAft>
                <a:spcPts val="1000"/>
              </a:spcAft>
              <a:buSzPct val="100000"/>
              <a:buFont typeface="Arial" panose="020B0604020202020204" pitchFamily="34" charset="0"/>
              <a:buNone/>
              <a:defRPr lang="en-US" sz="2000" kern="1200">
                <a:solidFill>
                  <a:schemeClr val="tx1"/>
                </a:solidFill>
                <a:latin typeface="+mn-lt"/>
                <a:ea typeface="+mn-ea"/>
                <a:cs typeface="+mn-cs"/>
              </a:defRPr>
            </a:lvl2pPr>
            <a:lvl3pPr marL="914400" indent="0" algn="ctr" rtl="0" eaLnBrk="1" fontAlgn="base" hangingPunct="1">
              <a:spcBef>
                <a:spcPct val="0"/>
              </a:spcBef>
              <a:spcAft>
                <a:spcPts val="1000"/>
              </a:spcAft>
              <a:buSzPct val="100000"/>
              <a:buFont typeface="Verdana" panose="020B0604030504040204" pitchFamily="34" charset="0"/>
              <a:buNone/>
              <a:defRPr lang="en-US" sz="1800" kern="1200">
                <a:solidFill>
                  <a:schemeClr val="tx1"/>
                </a:solidFill>
                <a:latin typeface="+mn-lt"/>
                <a:ea typeface="+mn-ea"/>
                <a:cs typeface="+mn-cs"/>
              </a:defRPr>
            </a:lvl3pPr>
            <a:lvl4pPr marL="1371600" indent="0" algn="ctr"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4pPr>
            <a:lvl5pPr marL="1828800" indent="0" algn="ctr" defTabSz="798513"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5pPr>
            <a:lvl6pPr marL="22860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6pPr>
            <a:lvl7pPr marL="2743200" indent="0" algn="ctr" defTabSz="914400" rtl="0" eaLnBrk="1" latinLnBrk="0" hangingPunct="1">
              <a:spcBef>
                <a:spcPts val="0"/>
              </a:spcBef>
              <a:spcAft>
                <a:spcPts val="1000"/>
              </a:spcAft>
              <a:buFont typeface="Verdana" panose="020B0604030504040204" pitchFamily="34" charset="0"/>
              <a:buNone/>
              <a:defRPr sz="1600" kern="1200">
                <a:solidFill>
                  <a:schemeClr val="tx1"/>
                </a:solidFill>
                <a:latin typeface="+mn-lt"/>
                <a:ea typeface="+mn-ea"/>
                <a:cs typeface="+mn-cs"/>
              </a:defRPr>
            </a:lvl7pPr>
            <a:lvl8pPr marL="32004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8pPr>
            <a:lvl9pPr marL="36576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9pPr>
          </a:lstStyle>
          <a:p>
            <a:pPr algn="l" defTabSz="685800">
              <a:lnSpc>
                <a:spcPct val="150000"/>
              </a:lnSpc>
              <a:spcAft>
                <a:spcPts val="0"/>
              </a:spcAft>
              <a:defRPr/>
            </a:pPr>
            <a:endParaRPr lang="cs-CZ" dirty="0">
              <a:solidFill>
                <a:prstClr val="white"/>
              </a:solidFill>
              <a:latin typeface="Verdana (Body)"/>
            </a:endParaRPr>
          </a:p>
          <a:p>
            <a:pPr algn="just" defTabSz="685800">
              <a:lnSpc>
                <a:spcPct val="150000"/>
              </a:lnSpc>
              <a:spcAft>
                <a:spcPts val="0"/>
              </a:spcAft>
              <a:defRPr/>
            </a:pPr>
            <a:r>
              <a:rPr lang="cs-CZ" sz="1800" dirty="0">
                <a:solidFill>
                  <a:prstClr val="white"/>
                </a:solidFill>
                <a:latin typeface="Verdana (Body)"/>
              </a:rPr>
              <a:t>The event with about 800 participants focused on the hot topics in the HR. </a:t>
            </a:r>
            <a:r>
              <a:rPr lang="cs-CZ" sz="1800" b="1" dirty="0">
                <a:solidFill>
                  <a:prstClr val="white"/>
                </a:solidFill>
                <a:latin typeface="Verdana (Body)"/>
              </a:rPr>
              <a:t>Deloitte Czech Republic </a:t>
            </a:r>
            <a:r>
              <a:rPr lang="cs-CZ" sz="1800" dirty="0">
                <a:solidFill>
                  <a:prstClr val="white"/>
                </a:solidFill>
                <a:latin typeface="Verdana (Body)"/>
              </a:rPr>
              <a:t>was represented by </a:t>
            </a:r>
            <a:r>
              <a:rPr lang="cs-CZ" sz="1800" b="1" dirty="0">
                <a:solidFill>
                  <a:srgbClr val="92D050"/>
                </a:solidFill>
                <a:latin typeface="Verdana (Body)"/>
              </a:rPr>
              <a:t>Pavel Šimák</a:t>
            </a:r>
            <a:r>
              <a:rPr lang="cs-CZ" sz="1800" b="1" dirty="0">
                <a:solidFill>
                  <a:prstClr val="white"/>
                </a:solidFill>
                <a:latin typeface="Verdana (Body)"/>
              </a:rPr>
              <a:t> </a:t>
            </a:r>
            <a:r>
              <a:rPr lang="cs-CZ" sz="1800" dirty="0">
                <a:solidFill>
                  <a:prstClr val="white"/>
                </a:solidFill>
                <a:latin typeface="Verdana (Body)"/>
              </a:rPr>
              <a:t>and </a:t>
            </a:r>
            <a:r>
              <a:rPr lang="cs-CZ" sz="1800" b="1" dirty="0">
                <a:solidFill>
                  <a:srgbClr val="92D050"/>
                </a:solidFill>
                <a:latin typeface="Verdana (Body)"/>
              </a:rPr>
              <a:t>Veronika Počerová </a:t>
            </a:r>
            <a:r>
              <a:rPr lang="cs-CZ" sz="1800" dirty="0">
                <a:solidFill>
                  <a:prstClr val="white"/>
                </a:solidFill>
                <a:latin typeface="Verdana (Body)"/>
              </a:rPr>
              <a:t>who jointly presented the predictive analytics for employee churn. </a:t>
            </a:r>
          </a:p>
          <a:p>
            <a:pPr algn="just" defTabSz="685800">
              <a:lnSpc>
                <a:spcPct val="150000"/>
              </a:lnSpc>
              <a:spcAft>
                <a:spcPts val="0"/>
              </a:spcAft>
              <a:defRPr/>
            </a:pPr>
            <a:r>
              <a:rPr lang="cs-CZ" sz="1800" b="1" dirty="0">
                <a:solidFill>
                  <a:prstClr val="white"/>
                </a:solidFill>
                <a:latin typeface="Verdana (Body)"/>
              </a:rPr>
              <a:t>Pavel</a:t>
            </a:r>
            <a:r>
              <a:rPr lang="cs-CZ" sz="1800" dirty="0">
                <a:solidFill>
                  <a:prstClr val="white"/>
                </a:solidFill>
                <a:latin typeface="Verdana (Body)"/>
              </a:rPr>
              <a:t> was also asked to give an interview on the RTL channel, one of the most popular TV channels in Hungary</a:t>
            </a:r>
            <a:endParaRPr lang="en-US" sz="1800" dirty="0">
              <a:solidFill>
                <a:prstClr val="white"/>
              </a:solidFill>
              <a:latin typeface="Verdana (Body)"/>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13368" y="4203951"/>
            <a:ext cx="2954632" cy="1969274"/>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1" y="4203951"/>
            <a:ext cx="2932573" cy="1954572"/>
          </a:xfrm>
          <a:prstGeom prst="rect">
            <a:avLst/>
          </a:prstGeom>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73128" y="4203951"/>
            <a:ext cx="2887897" cy="1924794"/>
          </a:xfrm>
          <a:prstGeom prst="rect">
            <a:avLst/>
          </a:prstGeom>
        </p:spPr>
      </p:pic>
      <p:grpSp>
        <p:nvGrpSpPr>
          <p:cNvPr id="27" name="Group 26"/>
          <p:cNvGrpSpPr/>
          <p:nvPr/>
        </p:nvGrpSpPr>
        <p:grpSpPr>
          <a:xfrm>
            <a:off x="1647515" y="1230679"/>
            <a:ext cx="3355207" cy="465709"/>
            <a:chOff x="5537850" y="2995683"/>
            <a:chExt cx="3355207" cy="465709"/>
          </a:xfrm>
        </p:grpSpPr>
        <p:sp>
          <p:nvSpPr>
            <p:cNvPr id="30" name="Freeform 805"/>
            <p:cNvSpPr>
              <a:spLocks noChangeAspect="1" noEditPoints="1"/>
            </p:cNvSpPr>
            <p:nvPr/>
          </p:nvSpPr>
          <p:spPr bwMode="auto">
            <a:xfrm>
              <a:off x="5537850" y="2995683"/>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a:defRPr/>
              </a:pPr>
              <a:endParaRPr lang="en-US" dirty="0">
                <a:solidFill>
                  <a:prstClr val="black"/>
                </a:solidFill>
                <a:latin typeface="Verdana"/>
              </a:endParaRPr>
            </a:p>
          </p:txBody>
        </p:sp>
        <p:sp>
          <p:nvSpPr>
            <p:cNvPr id="31" name="TextBox 30"/>
            <p:cNvSpPr txBox="1"/>
            <p:nvPr/>
          </p:nvSpPr>
          <p:spPr>
            <a:xfrm>
              <a:off x="6109802" y="3042624"/>
              <a:ext cx="2783255" cy="400110"/>
            </a:xfrm>
            <a:prstGeom prst="rect">
              <a:avLst/>
            </a:prstGeom>
            <a:noFill/>
          </p:spPr>
          <p:txBody>
            <a:bodyPr wrap="square" rtlCol="0">
              <a:spAutoFit/>
            </a:bodyPr>
            <a:lstStyle/>
            <a:p>
              <a:pPr>
                <a:defRPr/>
              </a:pPr>
              <a:r>
                <a:rPr lang="en-US" sz="2000" dirty="0">
                  <a:solidFill>
                    <a:prstClr val="white"/>
                  </a:solidFill>
                  <a:latin typeface="Verdana"/>
                </a:rPr>
                <a:t>October </a:t>
              </a:r>
              <a:r>
                <a:rPr lang="cs-CZ" sz="2000" dirty="0">
                  <a:solidFill>
                    <a:prstClr val="white"/>
                  </a:solidFill>
                  <a:latin typeface="Verdana"/>
                </a:rPr>
                <a:t>26</a:t>
              </a:r>
              <a:r>
                <a:rPr lang="cs-CZ" sz="2000" baseline="30000" dirty="0">
                  <a:solidFill>
                    <a:prstClr val="white"/>
                  </a:solidFill>
                  <a:latin typeface="Verdana"/>
                </a:rPr>
                <a:t>th</a:t>
              </a:r>
              <a:r>
                <a:rPr lang="en-US" sz="2000" dirty="0">
                  <a:solidFill>
                    <a:prstClr val="white"/>
                  </a:solidFill>
                  <a:latin typeface="Verdana"/>
                </a:rPr>
                <a:t>, 2017</a:t>
              </a:r>
            </a:p>
          </p:txBody>
        </p:sp>
      </p:grpSp>
      <p:cxnSp>
        <p:nvCxnSpPr>
          <p:cNvPr id="32" name="Straight Connector 31"/>
          <p:cNvCxnSpPr/>
          <p:nvPr/>
        </p:nvCxnSpPr>
        <p:spPr>
          <a:xfrm>
            <a:off x="2311227" y="1007976"/>
            <a:ext cx="8156579" cy="294"/>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33" name="Freeform 430"/>
          <p:cNvSpPr>
            <a:spLocks noChangeAspect="1" noEditPoints="1"/>
          </p:cNvSpPr>
          <p:nvPr/>
        </p:nvSpPr>
        <p:spPr bwMode="auto">
          <a:xfrm>
            <a:off x="1647515" y="6444086"/>
            <a:ext cx="319907" cy="319907"/>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US" sz="1092" dirty="0">
              <a:solidFill>
                <a:prstClr val="black"/>
              </a:solidFill>
              <a:latin typeface="Verdana"/>
            </a:endParaRPr>
          </a:p>
        </p:txBody>
      </p:sp>
      <p:sp>
        <p:nvSpPr>
          <p:cNvPr id="34" name="Rectangle 33"/>
          <p:cNvSpPr/>
          <p:nvPr/>
        </p:nvSpPr>
        <p:spPr>
          <a:xfrm>
            <a:off x="1967421" y="6458787"/>
            <a:ext cx="6721852" cy="523220"/>
          </a:xfrm>
          <a:prstGeom prst="rect">
            <a:avLst/>
          </a:prstGeom>
        </p:spPr>
        <p:txBody>
          <a:bodyPr wrap="square">
            <a:spAutoFit/>
          </a:bodyPr>
          <a:lstStyle/>
          <a:p>
            <a:pPr defTabSz="554492">
              <a:spcBef>
                <a:spcPts val="411"/>
              </a:spcBef>
              <a:buSzPct val="100000"/>
              <a:defRPr/>
            </a:pPr>
            <a:r>
              <a:rPr lang="en-US" sz="1400" i="1" dirty="0">
                <a:solidFill>
                  <a:srgbClr val="FFFFFF"/>
                </a:solidFill>
                <a:latin typeface="Verdana"/>
              </a:rPr>
              <a:t>For more information please </a:t>
            </a:r>
            <a:r>
              <a:rPr lang="cs-CZ" sz="1400" i="1" dirty="0">
                <a:solidFill>
                  <a:srgbClr val="FFFFFF"/>
                </a:solidFill>
                <a:latin typeface="Verdana"/>
              </a:rPr>
              <a:t>contact </a:t>
            </a:r>
            <a:r>
              <a:rPr lang="cs-CZ" sz="1400" b="1" i="1" dirty="0">
                <a:solidFill>
                  <a:srgbClr val="62B5E5"/>
                </a:solidFill>
                <a:latin typeface="Verdana"/>
              </a:rPr>
              <a:t>Pavel Šimák</a:t>
            </a:r>
            <a:r>
              <a:rPr lang="en-US" sz="1400" b="1" i="1" dirty="0">
                <a:solidFill>
                  <a:srgbClr val="0076A8"/>
                </a:solidFill>
                <a:latin typeface="Verdana"/>
              </a:rPr>
              <a:t/>
            </a:r>
            <a:br>
              <a:rPr lang="en-US" sz="1400" b="1" i="1" dirty="0">
                <a:solidFill>
                  <a:srgbClr val="0076A8"/>
                </a:solidFill>
                <a:latin typeface="Verdana"/>
              </a:rPr>
            </a:br>
            <a:endParaRPr lang="en-US" sz="1400" b="1" i="1" dirty="0">
              <a:solidFill>
                <a:srgbClr val="0076A8"/>
              </a:solidFill>
              <a:latin typeface="Verdana"/>
            </a:endParaRPr>
          </a:p>
        </p:txBody>
      </p:sp>
    </p:spTree>
    <p:extLst>
      <p:ext uri="{BB962C8B-B14F-4D97-AF65-F5344CB8AC3E}">
        <p14:creationId xmlns:p14="http://schemas.microsoft.com/office/powerpoint/2010/main" val="410355332"/>
      </p:ext>
    </p:extLst>
  </p:cSld>
  <p:clrMapOvr>
    <a:overrideClrMapping bg1="lt1" tx1="dk1" bg2="lt2" tx2="dk2" accent1="accent1" accent2="accent2" accent3="accent3" accent4="accent4" accent5="accent5" accent6="accent6" hlink="hlink" folHlink="folHlink"/>
  </p:clrMapOvr>
  <p:transition spd="slow" advClick="0" advTm="1400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cs-CZ" sz="3200" b="1" i="0" u="none" strike="noStrike" kern="1200" cap="none" spc="0" normalizeH="0" baseline="0" noProof="0" dirty="0" smtClean="0">
                <a:ln>
                  <a:noFill/>
                </a:ln>
                <a:solidFill>
                  <a:srgbClr val="92D050"/>
                </a:solidFill>
                <a:effectLst/>
                <a:uLnTx/>
                <a:uFillTx/>
                <a:latin typeface="Verdana" panose="020B0604030504040204" pitchFamily="34" charset="0"/>
                <a:ea typeface="Verdana" panose="020B0604030504040204" pitchFamily="34" charset="0"/>
                <a:cs typeface="Verdana" panose="020B0604030504040204" pitchFamily="34" charset="0"/>
              </a:rPr>
              <a:t>Medal for Deloite Legal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white"/>
                </a:solidFill>
                <a:effectLst/>
                <a:uLnTx/>
                <a:uFillTx/>
                <a:latin typeface="Verdana"/>
                <a:ea typeface="+mn-ea"/>
                <a:cs typeface="+mn-cs"/>
              </a:rPr>
              <a:t>Ambruz </a:t>
            </a:r>
            <a:r>
              <a:rPr kumimoji="0" lang="en-GB" sz="1800" b="1" i="0" u="none" strike="noStrike" kern="1200" cap="none" spc="0" normalizeH="0" baseline="0" noProof="0" dirty="0">
                <a:ln>
                  <a:noFill/>
                </a:ln>
                <a:solidFill>
                  <a:prstClr val="white"/>
                </a:solidFill>
                <a:effectLst/>
                <a:uLnTx/>
                <a:uFillTx/>
                <a:latin typeface="Verdana"/>
                <a:ea typeface="+mn-ea"/>
                <a:cs typeface="+mn-cs"/>
              </a:rPr>
              <a:t>&amp; Dark Deloitte Legal</a:t>
            </a:r>
            <a:r>
              <a:rPr kumimoji="0" lang="en-GB" sz="1800" b="0" i="0" u="none" strike="noStrike" kern="1200" cap="none" spc="0" normalizeH="0" baseline="0" noProof="0" dirty="0">
                <a:ln>
                  <a:noFill/>
                </a:ln>
                <a:solidFill>
                  <a:prstClr val="white"/>
                </a:solidFill>
                <a:effectLst/>
                <a:uLnTx/>
                <a:uFillTx/>
                <a:latin typeface="Verdana"/>
                <a:ea typeface="+mn-ea"/>
                <a:cs typeface="+mn-cs"/>
              </a:rPr>
              <a:t> has received the </a:t>
            </a:r>
            <a:r>
              <a:rPr kumimoji="0" lang="cs-CZ" sz="1800" b="1" i="0" u="none" strike="noStrike" kern="1200" cap="none" spc="0" normalizeH="0" baseline="0" noProof="0" dirty="0" smtClean="0">
                <a:ln>
                  <a:noFill/>
                </a:ln>
                <a:solidFill>
                  <a:srgbClr val="92D050"/>
                </a:solidFill>
                <a:effectLst/>
                <a:uLnTx/>
                <a:uFillTx/>
                <a:latin typeface="Verdana"/>
                <a:ea typeface="Verdana" panose="020B0604030504040204" pitchFamily="34" charset="0"/>
                <a:cs typeface="Verdana" panose="020B0604030504040204" pitchFamily="34" charset="0"/>
              </a:rPr>
              <a:t>Czech Law Firm of The Year 2017 </a:t>
            </a:r>
            <a:r>
              <a:rPr kumimoji="0" lang="en-GB" sz="1800" b="0" i="0" u="none" strike="noStrike" kern="1200" cap="none" spc="0" normalizeH="0" baseline="0" noProof="0" dirty="0">
                <a:ln>
                  <a:noFill/>
                </a:ln>
                <a:solidFill>
                  <a:prstClr val="white"/>
                </a:solidFill>
                <a:effectLst/>
                <a:uLnTx/>
                <a:uFillTx/>
                <a:latin typeface="Verdana"/>
                <a:ea typeface="+mn-ea"/>
                <a:cs typeface="+mn-cs"/>
              </a:rPr>
              <a:t>award in the category of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Labour Law</a:t>
            </a:r>
            <a:r>
              <a:rPr kumimoji="0" lang="en-US" sz="1800" b="0" i="0" u="none" strike="noStrike" kern="1200" cap="none" spc="0" normalizeH="0" baseline="0" noProof="0" dirty="0">
                <a:ln>
                  <a:noFill/>
                </a:ln>
                <a:solidFill>
                  <a:prstClr val="white"/>
                </a:solidFill>
                <a:effectLst/>
                <a:uLnTx/>
                <a:uFillTx/>
                <a:latin typeface="Verdana"/>
                <a:ea typeface="+mn-ea"/>
                <a:cs typeface="+mn-cs"/>
              </a:rPr>
              <a:t>.</a:t>
            </a:r>
            <a:r>
              <a:rPr kumimoji="0" lang="cs-CZ" sz="1800" b="0" i="0" u="none" strike="noStrike" kern="1200" cap="none" spc="0" normalizeH="0" baseline="0" noProof="0" dirty="0" smtClean="0">
                <a:ln>
                  <a:noFill/>
                </a:ln>
                <a:solidFill>
                  <a:prstClr val="white"/>
                </a:solidFill>
                <a:effectLst/>
                <a:uLnTx/>
                <a:uFillTx/>
                <a:latin typeface="Verdana"/>
                <a:ea typeface="+mn-ea"/>
                <a:cs typeface="+mn-cs"/>
              </a:rPr>
              <a:t> </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The </a:t>
            </a:r>
            <a:r>
              <a:rPr kumimoji="0" lang="en-GB" sz="1800" b="0" i="0" u="none" strike="noStrike" kern="1200" cap="none" spc="0" normalizeH="0" baseline="0" noProof="0" dirty="0">
                <a:ln>
                  <a:noFill/>
                </a:ln>
                <a:solidFill>
                  <a:prstClr val="white"/>
                </a:solidFill>
                <a:effectLst/>
                <a:uLnTx/>
                <a:uFillTx/>
                <a:latin typeface="Verdana"/>
                <a:ea typeface="+mn-ea"/>
                <a:cs typeface="+mn-cs"/>
              </a:rPr>
              <a:t>lawyers also successfully defended last year’s ranking among </a:t>
            </a:r>
            <a:endParaRPr kumimoji="0" lang="en-GB"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white"/>
                </a:solidFill>
                <a:effectLst/>
                <a:uLnTx/>
                <a:uFillTx/>
                <a:latin typeface="Verdana"/>
                <a:ea typeface="+mn-ea"/>
                <a:cs typeface="+mn-cs"/>
              </a:rPr>
              <a:t>Highly </a:t>
            </a:r>
            <a:r>
              <a:rPr kumimoji="0" lang="en-GB" sz="1800" b="1" i="0" u="none" strike="noStrike" kern="1200" cap="none" spc="0" normalizeH="0" baseline="0" noProof="0" dirty="0">
                <a:ln>
                  <a:noFill/>
                </a:ln>
                <a:solidFill>
                  <a:prstClr val="white"/>
                </a:solidFill>
                <a:effectLst/>
                <a:uLnTx/>
                <a:uFillTx/>
                <a:latin typeface="Verdana"/>
                <a:ea typeface="+mn-ea"/>
                <a:cs typeface="+mn-cs"/>
              </a:rPr>
              <a:t>Recommended Law Offices</a:t>
            </a:r>
            <a:r>
              <a:rPr kumimoji="0" lang="en-GB" sz="1800" b="0" i="0" u="none" strike="noStrike" kern="1200" cap="none" spc="0" normalizeH="0" baseline="0" noProof="0" dirty="0">
                <a:ln>
                  <a:noFill/>
                </a:ln>
                <a:solidFill>
                  <a:prstClr val="white"/>
                </a:solidFill>
                <a:effectLst/>
                <a:uLnTx/>
                <a:uFillTx/>
                <a:latin typeface="Verdana"/>
                <a:ea typeface="+mn-ea"/>
                <a:cs typeface="+mn-cs"/>
              </a:rPr>
              <a:t> in the area of </a:t>
            </a:r>
            <a:r>
              <a:rPr kumimoji="0" lang="en-GB" sz="1800" b="1" i="0" u="none" strike="noStrike" kern="1200" cap="none" spc="0" normalizeH="0" baseline="0" noProof="0" dirty="0">
                <a:ln>
                  <a:noFill/>
                </a:ln>
                <a:solidFill>
                  <a:srgbClr val="92D050"/>
                </a:solidFill>
                <a:effectLst/>
                <a:uLnTx/>
                <a:uFillTx/>
                <a:latin typeface="Verdana"/>
                <a:ea typeface="+mn-ea"/>
                <a:cs typeface="+mn-cs"/>
              </a:rPr>
              <a:t>Tax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Law</a:t>
            </a:r>
            <a:r>
              <a:rPr kumimoji="0" lang="en-GB" sz="1800" b="0" i="0" u="none" strike="noStrike" kern="1200" cap="none" spc="0" normalizeH="0" baseline="0" noProof="0" dirty="0">
                <a:ln>
                  <a:noFill/>
                </a:ln>
                <a:solidFill>
                  <a:prstClr val="white"/>
                </a:solidFill>
                <a:effectLst/>
                <a:uLnTx/>
                <a:uFillTx/>
                <a:latin typeface="Verdana"/>
                <a:ea typeface="+mn-ea"/>
                <a:cs typeface="+mn-cs"/>
              </a:rPr>
              <a:t>.</a:t>
            </a:r>
            <a:endParaRPr kumimoji="0" lang="en-GB" sz="18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And </a:t>
            </a:r>
            <a:r>
              <a:rPr kumimoji="0" lang="en-GB" sz="1800" b="0" i="0" u="none" strike="noStrike" kern="1200" cap="none" spc="0" normalizeH="0" baseline="0" noProof="0" dirty="0">
                <a:ln>
                  <a:noFill/>
                </a:ln>
                <a:solidFill>
                  <a:prstClr val="white"/>
                </a:solidFill>
                <a:effectLst/>
                <a:uLnTx/>
                <a:uFillTx/>
                <a:latin typeface="Verdana"/>
                <a:ea typeface="+mn-ea"/>
                <a:cs typeface="+mn-cs"/>
              </a:rPr>
              <a:t>it also became a </a:t>
            </a:r>
            <a:r>
              <a:rPr kumimoji="0" lang="en-GB" sz="1800" b="1" i="0" u="none" strike="noStrike" kern="1200" cap="none" spc="0" normalizeH="0" baseline="0" noProof="0" dirty="0">
                <a:ln>
                  <a:noFill/>
                </a:ln>
                <a:solidFill>
                  <a:prstClr val="white"/>
                </a:solidFill>
                <a:effectLst/>
                <a:uLnTx/>
                <a:uFillTx/>
                <a:latin typeface="Verdana"/>
                <a:ea typeface="+mn-ea"/>
                <a:cs typeface="+mn-cs"/>
              </a:rPr>
              <a:t>Recommended Law Office</a:t>
            </a:r>
            <a:r>
              <a:rPr kumimoji="0" lang="en-GB" sz="1800" b="0" i="0" u="none" strike="noStrike" kern="1200" cap="none" spc="0" normalizeH="0" baseline="0" noProof="0" dirty="0">
                <a:ln>
                  <a:noFill/>
                </a:ln>
                <a:solidFill>
                  <a:prstClr val="white"/>
                </a:solidFill>
                <a:effectLst/>
                <a:uLnTx/>
                <a:uFillTx/>
                <a:latin typeface="Verdana"/>
                <a:ea typeface="+mn-ea"/>
                <a:cs typeface="+mn-cs"/>
              </a:rPr>
              <a:t> </a:t>
            </a:r>
            <a:endParaRPr kumimoji="0" lang="en-GB"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in </a:t>
            </a:r>
            <a:r>
              <a:rPr kumimoji="0" lang="en-GB" sz="1800" b="0" i="0" u="none" strike="noStrike" kern="1200" cap="none" spc="0" normalizeH="0" baseline="0" noProof="0" dirty="0">
                <a:ln>
                  <a:noFill/>
                </a:ln>
                <a:solidFill>
                  <a:prstClr val="white"/>
                </a:solidFill>
                <a:effectLst/>
                <a:uLnTx/>
                <a:uFillTx/>
                <a:latin typeface="Verdana"/>
                <a:ea typeface="+mn-ea"/>
                <a:cs typeface="+mn-cs"/>
              </a:rPr>
              <a:t>the following categories</a:t>
            </a: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Corporate Law</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Development and Real Estate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Projects</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Mergers and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Acquisitions</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Intellectual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Property</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smtClean="0">
                <a:ln>
                  <a:noFill/>
                </a:ln>
                <a:solidFill>
                  <a:srgbClr val="92D050"/>
                </a:solidFill>
                <a:effectLst/>
                <a:uLnTx/>
                <a:uFillTx/>
                <a:latin typeface="Verdana"/>
                <a:ea typeface="+mn-ea"/>
                <a:cs typeface="+mn-cs"/>
              </a:rPr>
              <a:t> </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0" i="0" u="none" strike="noStrike" kern="1200" cap="none" spc="0" normalizeH="0" baseline="0" noProof="0" dirty="0">
                <a:ln>
                  <a:noFill/>
                </a:ln>
                <a:solidFill>
                  <a:prstClr val="white"/>
                </a:solidFill>
                <a:effectLst/>
                <a:uLnTx/>
                <a:uFillTx/>
                <a:latin typeface="Verdan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p:cNvSpPr/>
          <p:nvPr/>
        </p:nvSpPr>
        <p:spPr>
          <a:xfrm>
            <a:off x="519422" y="6194972"/>
            <a:ext cx="656645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smtClean="0">
                <a:ln>
                  <a:noFill/>
                </a:ln>
                <a:solidFill>
                  <a:prstClr val="white"/>
                </a:solidFill>
                <a:effectLst/>
                <a:uLnTx/>
                <a:uFillTx/>
                <a:latin typeface="Verdana"/>
                <a:ea typeface="+mn-ea"/>
                <a:cs typeface="+mn-cs"/>
              </a:rPr>
              <a:t>For </a:t>
            </a:r>
            <a:r>
              <a:rPr kumimoji="0" lang="en-GB" sz="1800" b="0" i="1" u="none" strike="noStrike" kern="1200" cap="none" spc="0" normalizeH="0" baseline="0" noProof="0" dirty="0">
                <a:ln>
                  <a:noFill/>
                </a:ln>
                <a:solidFill>
                  <a:prstClr val="white"/>
                </a:solidFill>
                <a:effectLst/>
                <a:uLnTx/>
                <a:uFillTx/>
                <a:latin typeface="Verdana"/>
                <a:ea typeface="+mn-ea"/>
                <a:cs typeface="+mn-cs"/>
              </a:rPr>
              <a:t>more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Dominik Hrodek</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Freeform 430"/>
          <p:cNvSpPr>
            <a:spLocks noChangeAspect="1" noEditPoints="1"/>
          </p:cNvSpPr>
          <p:nvPr/>
        </p:nvSpPr>
        <p:spPr bwMode="auto">
          <a:xfrm>
            <a:off x="121339" y="6194972"/>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600" y="3852818"/>
            <a:ext cx="4209714" cy="280647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37" y="414826"/>
            <a:ext cx="2407721" cy="111547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606" y="166255"/>
            <a:ext cx="2279394" cy="2148394"/>
          </a:xfrm>
          <a:prstGeom prst="rect">
            <a:avLst/>
          </a:prstGeom>
        </p:spPr>
      </p:pic>
    </p:spTree>
    <p:extLst>
      <p:ext uri="{BB962C8B-B14F-4D97-AF65-F5344CB8AC3E}">
        <p14:creationId xmlns:p14="http://schemas.microsoft.com/office/powerpoint/2010/main" val="169039240"/>
      </p:ext>
    </p:extLst>
  </p:cSld>
  <p:clrMapOvr>
    <a:masterClrMapping/>
  </p:clrMapOvr>
  <p:transition spd="slow" advClick="0" advTm="1400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793" y="17249"/>
          <a:ext cx="1791" cy="1791"/>
        </p:xfrm>
        <a:graphic>
          <a:graphicData uri="http://schemas.openxmlformats.org/presentationml/2006/ole">
            <mc:AlternateContent xmlns:mc="http://schemas.openxmlformats.org/markup-compatibility/2006">
              <mc:Choice xmlns:v="urn:schemas-microsoft-com:vml" Requires="v">
                <p:oleObj spid="_x0000_s14375"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793" y="17249"/>
                        <a:ext cx="1791" cy="1791"/>
                      </a:xfrm>
                      <a:prstGeom prst="rect">
                        <a:avLst/>
                      </a:prstGeom>
                    </p:spPr>
                  </p:pic>
                </p:oleObj>
              </mc:Fallback>
            </mc:AlternateContent>
          </a:graphicData>
        </a:graphic>
      </p:graphicFrame>
      <p:sp>
        <p:nvSpPr>
          <p:cNvPr id="4" name="Title 3"/>
          <p:cNvSpPr>
            <a:spLocks noGrp="1"/>
          </p:cNvSpPr>
          <p:nvPr>
            <p:ph type="title"/>
          </p:nvPr>
        </p:nvSpPr>
        <p:spPr>
          <a:xfrm>
            <a:off x="432000" y="367604"/>
            <a:ext cx="11162349" cy="508977"/>
          </a:xfrm>
        </p:spPr>
        <p:txBody>
          <a:bodyPr/>
          <a:lstStyle/>
          <a:p>
            <a:r>
              <a:rPr lang="en-US" sz="2800" b="1" dirty="0">
                <a:latin typeface="Verdana" panose="020B0604030504040204" pitchFamily="34" charset="0"/>
                <a:ea typeface="Verdana" panose="020B0604030504040204" pitchFamily="34" charset="0"/>
                <a:cs typeface="Verdana" panose="020B0604030504040204" pitchFamily="34" charset="0"/>
              </a:rPr>
              <a:t>Deloitte becomes a business Partner of HC </a:t>
            </a:r>
            <a:r>
              <a:rPr lang="en-US" sz="2800" b="1" dirty="0" err="1">
                <a:latin typeface="Verdana" panose="020B0604030504040204" pitchFamily="34" charset="0"/>
                <a:ea typeface="Verdana" panose="020B0604030504040204" pitchFamily="34" charset="0"/>
                <a:cs typeface="Verdana" panose="020B0604030504040204" pitchFamily="34" charset="0"/>
              </a:rPr>
              <a:t>Škoda</a:t>
            </a:r>
            <a:r>
              <a:rPr lang="en-US" sz="2800" b="1" dirty="0">
                <a:latin typeface="Verdana" panose="020B0604030504040204" pitchFamily="34" charset="0"/>
                <a:ea typeface="Verdana" panose="020B0604030504040204" pitchFamily="34" charset="0"/>
                <a:cs typeface="Verdana" panose="020B0604030504040204" pitchFamily="34" charset="0"/>
              </a:rPr>
              <a:t> </a:t>
            </a:r>
            <a:r>
              <a:rPr lang="en-US" sz="2800" b="1" dirty="0" err="1">
                <a:latin typeface="Verdana" panose="020B0604030504040204" pitchFamily="34" charset="0"/>
                <a:ea typeface="Verdana" panose="020B0604030504040204" pitchFamily="34" charset="0"/>
                <a:cs typeface="Verdana" panose="020B0604030504040204" pitchFamily="34" charset="0"/>
              </a:rPr>
              <a:t>Plzeň</a:t>
            </a:r>
            <a:r>
              <a:rPr lang="cs-CZ" sz="2800" b="1" dirty="0" smtClean="0">
                <a:latin typeface="Verdana" panose="020B0604030504040204" pitchFamily="34" charset="0"/>
                <a:ea typeface="Verdana" panose="020B0604030504040204" pitchFamily="34" charset="0"/>
                <a:cs typeface="Verdana" panose="020B0604030504040204" pitchFamily="34" charset="0"/>
              </a:rPr>
              <a:t/>
            </a:r>
            <a:br>
              <a:rPr lang="cs-CZ" sz="2800" b="1" dirty="0" smtClean="0">
                <a:latin typeface="Verdana" panose="020B0604030504040204" pitchFamily="34" charset="0"/>
                <a:ea typeface="Verdana" panose="020B0604030504040204" pitchFamily="34" charset="0"/>
                <a:cs typeface="Verdana" panose="020B0604030504040204" pitchFamily="34" charset="0"/>
              </a:rPr>
            </a:br>
            <a:endParaRPr lang="en-US" sz="2800"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p:cNvPicPr>
            <a:picLocks noChangeAspect="1"/>
          </p:cNvPicPr>
          <p:nvPr/>
        </p:nvPicPr>
        <p:blipFill>
          <a:blip r:embed="rId6"/>
          <a:stretch>
            <a:fillRect/>
          </a:stretch>
        </p:blipFill>
        <p:spPr>
          <a:xfrm>
            <a:off x="6090625" y="3423626"/>
            <a:ext cx="10751" cy="10751"/>
          </a:xfrm>
          <a:prstGeom prst="rect">
            <a:avLst/>
          </a:prstGeom>
        </p:spPr>
      </p:pic>
      <p:pic>
        <p:nvPicPr>
          <p:cNvPr id="18" name="Picture 17"/>
          <p:cNvPicPr>
            <a:picLocks noChangeAspect="1"/>
          </p:cNvPicPr>
          <p:nvPr/>
        </p:nvPicPr>
        <p:blipFill>
          <a:blip r:embed="rId6"/>
          <a:stretch>
            <a:fillRect/>
          </a:stretch>
        </p:blipFill>
        <p:spPr>
          <a:xfrm>
            <a:off x="6091970" y="2897105"/>
            <a:ext cx="8063" cy="8063"/>
          </a:xfrm>
          <a:prstGeom prst="rect">
            <a:avLst/>
          </a:prstGeom>
        </p:spPr>
      </p:pic>
      <p:sp>
        <p:nvSpPr>
          <p:cNvPr id="6" name="Rectangle 5"/>
          <p:cNvSpPr/>
          <p:nvPr/>
        </p:nvSpPr>
        <p:spPr>
          <a:xfrm>
            <a:off x="-132518" y="1703602"/>
            <a:ext cx="4326761" cy="3600986"/>
          </a:xfrm>
          <a:prstGeom prst="rect">
            <a:avLst/>
          </a:prstGeom>
        </p:spPr>
        <p:txBody>
          <a:bodyPr wrap="square" anchor="t">
            <a:spAutoFit/>
          </a:bodyPr>
          <a:lstStyle/>
          <a:p>
            <a:pPr marL="457200" marR="0" lvl="1" indent="0" algn="l" defTabSz="914400" rtl="0" eaLnBrk="1" fontAlgn="auto" latinLnBrk="0" hangingPunct="1">
              <a:lnSpc>
                <a:spcPct val="100000"/>
              </a:lnSpc>
              <a:spcBef>
                <a:spcPts val="600"/>
              </a:spcBef>
              <a:spcAft>
                <a:spcPts val="0"/>
              </a:spcAft>
              <a:buClrTx/>
              <a:buSzPct val="100000"/>
              <a:buFontTx/>
              <a:buNone/>
              <a:tabLst/>
              <a:defRPr/>
            </a:pPr>
            <a:endParaRPr kumimoji="0" lang="en-US"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742950" marR="0" lvl="1" indent="-285750" algn="l" defTabSz="914400" rtl="0" eaLnBrk="1" fontAlgn="auto" latinLnBrk="0" hangingPunct="1">
              <a:lnSpc>
                <a:spcPct val="100000"/>
              </a:lnSpc>
              <a:spcBef>
                <a:spcPts val="60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The </a:t>
            </a:r>
            <a:r>
              <a:rPr kumimoji="0" lang="en-US" sz="2000" b="1" i="0" u="none" strike="noStrike" kern="1200" cap="none" spc="0" normalizeH="0" baseline="0" noProof="0" dirty="0" err="1">
                <a:ln>
                  <a:noFill/>
                </a:ln>
                <a:solidFill>
                  <a:prstClr val="white"/>
                </a:solidFill>
                <a:effectLst/>
                <a:uLnTx/>
                <a:uFillTx/>
                <a:latin typeface="Verdana"/>
                <a:ea typeface="Verdana" panose="020B0604030504040204" pitchFamily="34" charset="0"/>
                <a:cs typeface="Verdana" panose="020B0604030504040204" pitchFamily="34" charset="0"/>
              </a:rPr>
              <a:t>Škoda</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a:t>
            </a:r>
            <a:r>
              <a:rPr kumimoji="0" lang="en-US" sz="2000" b="1" i="0" u="none" strike="noStrike" kern="1200" cap="none" spc="0" normalizeH="0" baseline="0" noProof="0" dirty="0" err="1">
                <a:ln>
                  <a:noFill/>
                </a:ln>
                <a:solidFill>
                  <a:prstClr val="white"/>
                </a:solidFill>
                <a:effectLst/>
                <a:uLnTx/>
                <a:uFillTx/>
                <a:latin typeface="Verdana"/>
                <a:ea typeface="Verdana" panose="020B0604030504040204" pitchFamily="34" charset="0"/>
                <a:cs typeface="Verdana" panose="020B0604030504040204" pitchFamily="34" charset="0"/>
              </a:rPr>
              <a:t>Plzeň</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Hockey Club </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has revealed another significant partner for the ongoing </a:t>
            </a:r>
            <a:r>
              <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season</a:t>
            </a:r>
            <a: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br>
            <a:r>
              <a:rPr kumimoji="0" lang="cs-CZ"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br>
            <a:endPar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742950" marR="0" lvl="1" indent="-285750" algn="l" defTabSz="914400" rtl="0" eaLnBrk="1" fontAlgn="auto" latinLnBrk="0" hangingPunct="1">
              <a:lnSpc>
                <a:spcPct val="100000"/>
              </a:lnSpc>
              <a:spcBef>
                <a:spcPts val="600"/>
              </a:spcBef>
              <a:spcAft>
                <a:spcPts val="0"/>
              </a:spcAft>
              <a:buClrTx/>
              <a:buSzPct val="100000"/>
              <a:buFont typeface="Arial" panose="020B0604020202020204" pitchFamily="34" charset="0"/>
              <a:buChar char="•"/>
              <a:tabLst/>
              <a:defRPr/>
            </a:pPr>
            <a: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T</a:t>
            </a:r>
            <a:r>
              <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ax </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and legal advisory services to be newly provided by </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Deloitte</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a:t>
            </a:r>
            <a:endPar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p:txBody>
      </p:sp>
      <p:cxnSp>
        <p:nvCxnSpPr>
          <p:cNvPr id="14" name="Straight Connector 13"/>
          <p:cNvCxnSpPr/>
          <p:nvPr/>
        </p:nvCxnSpPr>
        <p:spPr>
          <a:xfrm>
            <a:off x="432000" y="10284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80042" y="3703869"/>
            <a:ext cx="4957314" cy="1000274"/>
          </a:xfrm>
          <a:prstGeom prst="rect">
            <a:avLst/>
          </a:prstGeom>
        </p:spPr>
        <p:txBody>
          <a:bodyPr wrap="square">
            <a:spAutoFit/>
          </a:bodyPr>
          <a:lstStyle/>
          <a:p>
            <a:pPr marL="457200" marR="0" lvl="1" indent="0" algn="l" defTabSz="914400" rtl="0" eaLnBrk="1" fontAlgn="auto" latinLnBrk="0" hangingPunct="1">
              <a:lnSpc>
                <a:spcPct val="100000"/>
              </a:lnSpc>
              <a:spcBef>
                <a:spcPts val="600"/>
              </a:spcBef>
              <a:spcAft>
                <a:spcPts val="0"/>
              </a:spcAft>
              <a:buClrTx/>
              <a:buSzPct val="100000"/>
              <a:buFontTx/>
              <a:buNone/>
              <a:tabLst/>
              <a:defRPr/>
            </a:pPr>
            <a:endParaRPr kumimoji="0" lang="en-US"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457200" marR="0" lvl="1" indent="0" algn="l" defTabSz="914400" rtl="0" eaLnBrk="1" fontAlgn="auto" latinLnBrk="0" hangingPunct="1">
              <a:lnSpc>
                <a:spcPct val="100000"/>
              </a:lnSpc>
              <a:spcBef>
                <a:spcPts val="600"/>
              </a:spcBef>
              <a:spcAft>
                <a:spcPts val="0"/>
              </a:spcAft>
              <a:buClrTx/>
              <a:buSzPct val="100000"/>
              <a:buFontTx/>
              <a:buNone/>
              <a:tabLst/>
              <a:defRPr/>
            </a:pPr>
            <a:r>
              <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br>
            <a:endPar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6803" y="1304412"/>
            <a:ext cx="7137930" cy="4758620"/>
          </a:xfrm>
          <a:prstGeom prst="rect">
            <a:avLst/>
          </a:prstGeom>
        </p:spPr>
      </p:pic>
      <p:sp>
        <p:nvSpPr>
          <p:cNvPr id="15" name="Rectangle 14"/>
          <p:cNvSpPr/>
          <p:nvPr/>
        </p:nvSpPr>
        <p:spPr>
          <a:xfrm>
            <a:off x="432000" y="6192079"/>
            <a:ext cx="1073800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cs-CZ" sz="1600" b="1" i="1" u="none" strike="noStrike" kern="1200" cap="none" spc="0" normalizeH="0" baseline="0" noProof="0" dirty="0" smtClean="0">
                <a:ln>
                  <a:noFill/>
                </a:ln>
                <a:solidFill>
                  <a:srgbClr val="62B5E5"/>
                </a:solidFill>
                <a:effectLst/>
                <a:uLnTx/>
                <a:uFillTx/>
                <a:latin typeface="Verdana"/>
                <a:ea typeface="+mn-ea"/>
                <a:cs typeface="+mn-cs"/>
              </a:rPr>
              <a:t>Antonín Weber</a:t>
            </a:r>
            <a:endParaRPr kumimoji="0" lang="en-US" sz="1600" b="1" i="1" u="none" strike="noStrike" kern="1200" cap="none" spc="0" normalizeH="0" baseline="0" noProof="0" dirty="0">
              <a:ln>
                <a:noFill/>
              </a:ln>
              <a:solidFill>
                <a:srgbClr val="62B5E5"/>
              </a:solidFill>
              <a:effectLst/>
              <a:uLnTx/>
              <a:uFillTx/>
              <a:latin typeface="Verdana"/>
              <a:ea typeface="+mn-ea"/>
              <a:cs typeface="+mn-cs"/>
            </a:endParaRPr>
          </a:p>
        </p:txBody>
      </p:sp>
    </p:spTree>
    <p:extLst>
      <p:ext uri="{BB962C8B-B14F-4D97-AF65-F5344CB8AC3E}">
        <p14:creationId xmlns:p14="http://schemas.microsoft.com/office/powerpoint/2010/main" val="1047182284"/>
      </p:ext>
    </p:extLst>
  </p:cSld>
  <p:clrMapOvr>
    <a:masterClrMapping/>
  </p:clrMapOvr>
  <p:transition spd="slow" advClick="0" advTm="1400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013" y="267774"/>
            <a:ext cx="11275974" cy="1044350"/>
          </a:xfrm>
          <a:prstGeom prst="rect">
            <a:avLst/>
          </a:prstGeom>
        </p:spPr>
        <p:txBody>
          <a:bodyPr vert="horz" wrap="square" lIns="0" tIns="8471" rIns="0" bIns="0" rtlCol="0">
            <a:spAutoFit/>
          </a:bodyPr>
          <a:lstStyle/>
          <a:p>
            <a:pPr marL="6412856">
              <a:spcBef>
                <a:spcPts val="67"/>
              </a:spcBef>
            </a:pPr>
            <a:r>
              <a:rPr lang="en-GB" sz="6731" spc="-133" dirty="0"/>
              <a:t>CXO</a:t>
            </a:r>
            <a:r>
              <a:rPr lang="cs-CZ" sz="6731" spc="-133" dirty="0"/>
              <a:t> </a:t>
            </a:r>
            <a:r>
              <a:rPr lang="en-US" sz="6731" spc="-133" dirty="0"/>
              <a:t> T</a:t>
            </a:r>
            <a:r>
              <a:rPr lang="en-GB" sz="6731" spc="-273" dirty="0" err="1"/>
              <a:t>alks</a:t>
            </a:r>
            <a:endParaRPr lang="en-GB" sz="6731" spc="-273" dirty="0"/>
          </a:p>
        </p:txBody>
      </p:sp>
      <p:sp>
        <p:nvSpPr>
          <p:cNvPr id="4" name="TextBox 3"/>
          <p:cNvSpPr txBox="1"/>
          <p:nvPr/>
        </p:nvSpPr>
        <p:spPr>
          <a:xfrm>
            <a:off x="458013" y="1328637"/>
            <a:ext cx="5535463" cy="987963"/>
          </a:xfrm>
          <a:prstGeom prst="rect">
            <a:avLst/>
          </a:prstGeom>
          <a:noFill/>
        </p:spPr>
        <p:txBody>
          <a:bodyPr wrap="square" rtlCol="0">
            <a:spAutoFit/>
          </a:bodyPr>
          <a:lstStyle/>
          <a:p>
            <a:pPr marL="0" marR="0" lvl="0" indent="0" algn="l" defTabSz="554492" rtl="0" eaLnBrk="1" fontAlgn="auto" latinLnBrk="0" hangingPunct="1">
              <a:lnSpc>
                <a:spcPct val="100000"/>
              </a:lnSpc>
              <a:spcBef>
                <a:spcPts val="0"/>
              </a:spcBef>
              <a:spcAft>
                <a:spcPts val="1092"/>
              </a:spcAft>
              <a:buClrTx/>
              <a:buSzTx/>
              <a:buFontTx/>
              <a:buNone/>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On 16-17 October, Deloitte hosted “CXO Talks”, a panel moderated by Diana </a:t>
            </a:r>
            <a:r>
              <a:rPr kumimoji="0" lang="en-GB" sz="1455"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Rádl</a:t>
            </a: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Rogerová with seven board members of leading Czech banks – CEOs, CFOs, COOs and a Chief Retail Officer</a:t>
            </a:r>
            <a:r>
              <a:rPr kumimoji="0" lang="en-GB" sz="1455"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 name="TextBox 4"/>
          <p:cNvSpPr txBox="1"/>
          <p:nvPr/>
        </p:nvSpPr>
        <p:spPr>
          <a:xfrm>
            <a:off x="458013" y="267773"/>
            <a:ext cx="9475581" cy="838948"/>
          </a:xfrm>
          <a:prstGeom prst="rect">
            <a:avLst/>
          </a:prstGeom>
          <a:noFill/>
        </p:spPr>
        <p:txBody>
          <a:bodyPr wrap="square" rtlCol="0">
            <a:sp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2426"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“CXO Talks” Event</a:t>
            </a:r>
          </a:p>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2426"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FS Audit / Advisory of the future</a:t>
            </a:r>
          </a:p>
        </p:txBody>
      </p:sp>
      <p:pic>
        <p:nvPicPr>
          <p:cNvPr id="6" name="Picture 5"/>
          <p:cNvPicPr>
            <a:picLocks/>
          </p:cNvPicPr>
          <p:nvPr/>
        </p:nvPicPr>
        <p:blipFill>
          <a:blip r:embed="rId2"/>
          <a:stretch>
            <a:fillRect/>
          </a:stretch>
        </p:blipFill>
        <p:spPr>
          <a:xfrm>
            <a:off x="8686092" y="3548488"/>
            <a:ext cx="982369" cy="982369"/>
          </a:xfrm>
          <a:prstGeom prst="rect">
            <a:avLst/>
          </a:prstGeom>
        </p:spPr>
      </p:pic>
      <p:pic>
        <p:nvPicPr>
          <p:cNvPr id="7" name="Picture 6"/>
          <p:cNvPicPr>
            <a:picLocks/>
          </p:cNvPicPr>
          <p:nvPr/>
        </p:nvPicPr>
        <p:blipFill>
          <a:blip r:embed="rId3"/>
          <a:stretch>
            <a:fillRect/>
          </a:stretch>
        </p:blipFill>
        <p:spPr>
          <a:xfrm>
            <a:off x="11031778" y="2385534"/>
            <a:ext cx="982369" cy="982369"/>
          </a:xfrm>
          <a:prstGeom prst="rect">
            <a:avLst/>
          </a:prstGeom>
        </p:spPr>
      </p:pic>
      <p:pic>
        <p:nvPicPr>
          <p:cNvPr id="8" name="Picture 7"/>
          <p:cNvPicPr>
            <a:picLocks/>
          </p:cNvPicPr>
          <p:nvPr/>
        </p:nvPicPr>
        <p:blipFill>
          <a:blip r:embed="rId4">
            <a:extLst>
              <a:ext uri="{28A0092B-C50C-407E-A947-70E740481C1C}">
                <a14:useLocalDpi xmlns:a14="http://schemas.microsoft.com/office/drawing/2010/main" val="0"/>
              </a:ext>
            </a:extLst>
          </a:blip>
          <a:stretch>
            <a:fillRect/>
          </a:stretch>
        </p:blipFill>
        <p:spPr>
          <a:xfrm>
            <a:off x="8686092" y="2385534"/>
            <a:ext cx="982369" cy="982369"/>
          </a:xfrm>
          <a:prstGeom prst="rect">
            <a:avLst/>
          </a:prstGeom>
        </p:spPr>
      </p:pic>
      <p:pic>
        <p:nvPicPr>
          <p:cNvPr id="9" name="Picture 8"/>
          <p:cNvPicPr>
            <a:picLocks/>
          </p:cNvPicPr>
          <p:nvPr/>
        </p:nvPicPr>
        <p:blipFill>
          <a:blip r:embed="rId5"/>
          <a:stretch>
            <a:fillRect/>
          </a:stretch>
        </p:blipFill>
        <p:spPr>
          <a:xfrm>
            <a:off x="9841286" y="2387047"/>
            <a:ext cx="982369" cy="982369"/>
          </a:xfrm>
          <a:prstGeom prst="rect">
            <a:avLst/>
          </a:prstGeom>
        </p:spPr>
      </p:pic>
      <p:pic>
        <p:nvPicPr>
          <p:cNvPr id="10" name="Picture 9"/>
          <p:cNvPicPr>
            <a:picLocks/>
          </p:cNvPicPr>
          <p:nvPr/>
        </p:nvPicPr>
        <p:blipFill>
          <a:blip r:embed="rId6"/>
          <a:stretch>
            <a:fillRect/>
          </a:stretch>
        </p:blipFill>
        <p:spPr>
          <a:xfrm>
            <a:off x="9841286" y="3548488"/>
            <a:ext cx="982369" cy="982369"/>
          </a:xfrm>
          <a:prstGeom prst="rect">
            <a:avLst/>
          </a:prstGeom>
        </p:spPr>
      </p:pic>
      <p:pic>
        <p:nvPicPr>
          <p:cNvPr id="11" name="Picture 10"/>
          <p:cNvPicPr>
            <a:picLocks/>
          </p:cNvPicPr>
          <p:nvPr/>
        </p:nvPicPr>
        <p:blipFill>
          <a:blip r:embed="rId7"/>
          <a:stretch>
            <a:fillRect/>
          </a:stretch>
        </p:blipFill>
        <p:spPr>
          <a:xfrm>
            <a:off x="10998345" y="3548488"/>
            <a:ext cx="982369" cy="982369"/>
          </a:xfrm>
          <a:prstGeom prst="rect">
            <a:avLst/>
          </a:prstGeom>
        </p:spPr>
      </p:pic>
      <p:pic>
        <p:nvPicPr>
          <p:cNvPr id="12" name="Picture 11"/>
          <p:cNvPicPr>
            <a:picLocks/>
          </p:cNvPicPr>
          <p:nvPr/>
        </p:nvPicPr>
        <p:blipFill>
          <a:blip r:embed="rId8"/>
          <a:stretch>
            <a:fillRect/>
          </a:stretch>
        </p:blipFill>
        <p:spPr>
          <a:xfrm>
            <a:off x="9841286" y="4709929"/>
            <a:ext cx="982369" cy="982369"/>
          </a:xfrm>
          <a:prstGeom prst="rect">
            <a:avLst/>
          </a:prstGeom>
        </p:spPr>
      </p:pic>
      <p:sp>
        <p:nvSpPr>
          <p:cNvPr id="13" name="TextBox 12"/>
          <p:cNvSpPr txBox="1"/>
          <p:nvPr/>
        </p:nvSpPr>
        <p:spPr>
          <a:xfrm>
            <a:off x="551070" y="6390836"/>
            <a:ext cx="1159429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For more information please contact </a:t>
            </a:r>
            <a:r>
              <a:rPr kumimoji="0" lang="en-US" sz="1600" b="1" i="1" u="none" strike="noStrike" kern="1200" cap="none" spc="0" normalizeH="0" baseline="0" noProof="0" dirty="0">
                <a:ln>
                  <a:noFill/>
                </a:ln>
                <a:solidFill>
                  <a:srgbClr val="62B5E5"/>
                </a:solidFill>
                <a:effectLst/>
                <a:uLnTx/>
                <a:uFillTx/>
                <a:latin typeface="Verdana"/>
                <a:ea typeface="+mn-ea"/>
                <a:cs typeface="+mn-cs"/>
              </a:rPr>
              <a:t>Diana R</a:t>
            </a:r>
            <a:r>
              <a:rPr kumimoji="0" lang="cs-CZ" sz="1600" b="1" i="1" u="none" strike="noStrike" kern="1200" cap="none" spc="0" normalizeH="0" baseline="0" noProof="0" dirty="0" err="1">
                <a:ln>
                  <a:noFill/>
                </a:ln>
                <a:solidFill>
                  <a:srgbClr val="62B5E5"/>
                </a:solidFill>
                <a:effectLst/>
                <a:uLnTx/>
                <a:uFillTx/>
                <a:latin typeface="Verdana"/>
                <a:ea typeface="+mn-ea"/>
                <a:cs typeface="+mn-cs"/>
              </a:rPr>
              <a:t>ádl</a:t>
            </a:r>
            <a:r>
              <a:rPr kumimoji="0" lang="cs-CZ" sz="1600" b="1" i="1" u="none" strike="noStrike" kern="1200" cap="none" spc="0" normalizeH="0" baseline="0" noProof="0" dirty="0">
                <a:ln>
                  <a:noFill/>
                </a:ln>
                <a:solidFill>
                  <a:srgbClr val="62B5E5"/>
                </a:solidFill>
                <a:effectLst/>
                <a:uLnTx/>
                <a:uFillTx/>
                <a:latin typeface="Verdana"/>
                <a:ea typeface="+mn-ea"/>
                <a:cs typeface="+mn-cs"/>
              </a:rPr>
              <a:t> Rogerová </a:t>
            </a:r>
            <a:r>
              <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or </a:t>
            </a:r>
            <a:r>
              <a:rPr kumimoji="0" lang="cs-CZ" sz="1600" b="1" i="1" u="none" strike="noStrike" kern="1200" cap="none" spc="0" normalizeH="0" baseline="0" noProof="0" dirty="0">
                <a:ln>
                  <a:noFill/>
                </a:ln>
                <a:solidFill>
                  <a:srgbClr val="62B5E5"/>
                </a:solidFill>
                <a:effectLst/>
                <a:uLnTx/>
                <a:uFillTx/>
                <a:latin typeface="Verdana"/>
                <a:ea typeface="+mn-ea"/>
                <a:cs typeface="+mn-cs"/>
              </a:rPr>
              <a:t>Petr Brich </a:t>
            </a:r>
            <a:endPar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p:cNvSpPr txBox="1"/>
          <p:nvPr/>
        </p:nvSpPr>
        <p:spPr>
          <a:xfrm>
            <a:off x="597706" y="4471741"/>
            <a:ext cx="8454854" cy="540148"/>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K.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Soukeník</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COO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Sberbank</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“In FS Audit, there are only 2 relevant firms in CZ,</a:t>
            </a:r>
            <a:b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Deloitte being one of them; Deloitte has the broadest skills coverage among Big 4</a:t>
            </a:r>
            <a:r>
              <a:rPr kumimoji="0" lang="en-GB" sz="1455" b="0" i="1"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Freeform 430"/>
          <p:cNvSpPr>
            <a:spLocks noChangeAspect="1" noEditPoints="1"/>
          </p:cNvSpPr>
          <p:nvPr/>
        </p:nvSpPr>
        <p:spPr bwMode="auto">
          <a:xfrm>
            <a:off x="125951" y="6348461"/>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Verdana"/>
              <a:ea typeface="+mn-ea"/>
              <a:cs typeface="+mn-cs"/>
            </a:endParaRPr>
          </a:p>
        </p:txBody>
      </p:sp>
      <p:sp>
        <p:nvSpPr>
          <p:cNvPr id="16" name="TextBox 15"/>
          <p:cNvSpPr txBox="1"/>
          <p:nvPr/>
        </p:nvSpPr>
        <p:spPr>
          <a:xfrm>
            <a:off x="458013" y="2357119"/>
            <a:ext cx="7463005" cy="1941814"/>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a:t>
            </a: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session provided senior FSI professionals from across DCE with valuable insights into the priorities and challenges of CXOs and in how they perceive Deloitte as an Audit and Advisory firm. </a:t>
            </a:r>
          </a:p>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learnings from the event will be reflected in selective adjustments to our services delivery model.</a:t>
            </a:r>
          </a:p>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overall feedback on Deloitte was positive, clearly showing that we have been moving into the right direction with our strategy and offerings:</a:t>
            </a:r>
          </a:p>
        </p:txBody>
      </p:sp>
      <p:sp>
        <p:nvSpPr>
          <p:cNvPr id="17" name="TextBox 16"/>
          <p:cNvSpPr txBox="1"/>
          <p:nvPr/>
        </p:nvSpPr>
        <p:spPr>
          <a:xfrm>
            <a:off x="597706" y="5060195"/>
            <a:ext cx="8604483" cy="1129027"/>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L</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Tešić</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CFO UniCredit: ”Up to 30% of CFO time goes to regulatory – regulatory competence of the advisor is key”</a:t>
            </a:r>
          </a:p>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Spurný</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CEO MONETA: “Capability of combining technology with customer experience and data is key for advisors, plus the ability to implement.”</a:t>
            </a:r>
          </a:p>
        </p:txBody>
      </p:sp>
    </p:spTree>
    <p:extLst>
      <p:ext uri="{BB962C8B-B14F-4D97-AF65-F5344CB8AC3E}">
        <p14:creationId xmlns:p14="http://schemas.microsoft.com/office/powerpoint/2010/main" val="589598754"/>
      </p:ext>
    </p:extLst>
  </p:cSld>
  <p:clrMapOvr>
    <a:masterClrMapping/>
  </p:clrMapOvr>
  <p:transition spd="slow" advClick="0" advTm="1400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6423" name="think-cell Slide" r:id="rId5" imgW="374" imgH="374" progId="TCLayout.ActiveDocument.1">
                  <p:embed/>
                </p:oleObj>
              </mc:Choice>
              <mc:Fallback>
                <p:oleObj name="think-cell Slide" r:id="rId5" imgW="374" imgH="374" progId="TCLayout.ActiveDocument.1">
                  <p:embed/>
                  <p:pic>
                    <p:nvPicPr>
                      <p:cNvPr id="10" name="Object 9" hidden="1"/>
                      <p:cNvPicPr/>
                      <p:nvPr/>
                    </p:nvPicPr>
                    <p:blipFill>
                      <a:blip r:embed="rId6"/>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p:txBody>
          <a:bodyPr/>
          <a:lstStyle/>
          <a:p>
            <a:r>
              <a:rPr lang="en-US" dirty="0" smtClean="0"/>
              <a:t>Open Positions at Deloitte</a:t>
            </a:r>
            <a:endParaRPr lang="en-US" dirty="0"/>
          </a:p>
        </p:txBody>
      </p:sp>
      <p:sp>
        <p:nvSpPr>
          <p:cNvPr id="17" name="Rectangle 16"/>
          <p:cNvSpPr/>
          <p:nvPr/>
        </p:nvSpPr>
        <p:spPr>
          <a:xfrm>
            <a:off x="477838" y="5418823"/>
            <a:ext cx="7214733" cy="8738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93" b="0" i="1" u="none" strike="noStrike" kern="0" cap="none" spc="0" normalizeH="0" baseline="0" noProof="0" dirty="0">
                <a:ln>
                  <a:noFill/>
                </a:ln>
                <a:solidFill>
                  <a:srgbClr val="D0D0CE"/>
                </a:solidFill>
                <a:effectLst/>
                <a:uLnTx/>
                <a:uFillTx/>
                <a:latin typeface="Verdana"/>
                <a:ea typeface="+mn-ea"/>
                <a:cs typeface="+mn-cs"/>
              </a:rPr>
              <a:t>Do you know that you are eligible to receive a </a:t>
            </a:r>
            <a:r>
              <a:rPr kumimoji="0" lang="en-US" sz="1693" b="1" i="1" u="none" strike="noStrike" kern="0" cap="none" spc="0" normalizeH="0" baseline="0" noProof="0" dirty="0">
                <a:ln>
                  <a:noFill/>
                </a:ln>
                <a:solidFill>
                  <a:prstClr val="white"/>
                </a:solidFill>
                <a:effectLst/>
                <a:uLnTx/>
                <a:uFillTx/>
                <a:latin typeface="Verdana"/>
                <a:ea typeface="+mn-ea"/>
                <a:cs typeface="+mn-cs"/>
              </a:rPr>
              <a:t>special STAR awards bonus</a:t>
            </a:r>
            <a:r>
              <a:rPr kumimoji="0" lang="en-US" sz="1693" b="0" i="1" u="none" strike="noStrike" kern="0" cap="none" spc="0" normalizeH="0" baseline="0" noProof="0" dirty="0">
                <a:ln>
                  <a:noFill/>
                </a:ln>
                <a:solidFill>
                  <a:srgbClr val="D0D0CE"/>
                </a:solidFill>
                <a:effectLst/>
                <a:uLnTx/>
                <a:uFillTx/>
                <a:latin typeface="Verdana"/>
                <a:ea typeface="+mn-ea"/>
                <a:cs typeface="+mn-cs"/>
              </a:rPr>
              <a:t> if you recommend a suitable candidate </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who</a:t>
            </a:r>
            <a:r>
              <a:rPr kumimoji="0" lang="cs-CZ" sz="1693" b="0" i="1" u="none" strike="noStrike" kern="0" cap="none" spc="0" normalizeH="0" baseline="0" noProof="0" dirty="0" smtClean="0">
                <a:ln>
                  <a:noFill/>
                </a:ln>
                <a:solidFill>
                  <a:srgbClr val="D0D0CE"/>
                </a:solidFill>
                <a:effectLst/>
                <a:uLnTx/>
                <a:uFillTx/>
                <a:latin typeface="Verdana"/>
                <a:ea typeface="+mn-ea"/>
                <a:cs typeface="+mn-cs"/>
              </a:rPr>
              <a:t/>
            </a:r>
            <a:br>
              <a:rPr kumimoji="0" lang="cs-CZ" sz="1693" b="0" i="1" u="none" strike="noStrike" kern="0" cap="none" spc="0" normalizeH="0" baseline="0" noProof="0" dirty="0" smtClean="0">
                <a:ln>
                  <a:noFill/>
                </a:ln>
                <a:solidFill>
                  <a:srgbClr val="D0D0CE"/>
                </a:solidFill>
                <a:effectLst/>
                <a:uLnTx/>
                <a:uFillTx/>
                <a:latin typeface="Verdana"/>
                <a:ea typeface="+mn-ea"/>
                <a:cs typeface="+mn-cs"/>
              </a:rPr>
            </a:br>
            <a:r>
              <a:rPr kumimoji="0" lang="en-US" sz="1693" b="0" i="1" u="none" strike="noStrike" kern="0" cap="none" spc="0" normalizeH="0" baseline="0" noProof="0" dirty="0" smtClean="0">
                <a:ln>
                  <a:noFill/>
                </a:ln>
                <a:solidFill>
                  <a:srgbClr val="D0D0CE"/>
                </a:solidFill>
                <a:effectLst/>
                <a:uLnTx/>
                <a:uFillTx/>
                <a:latin typeface="Verdana"/>
                <a:ea typeface="+mn-ea"/>
                <a:cs typeface="+mn-cs"/>
              </a:rPr>
              <a:t>is </a:t>
            </a:r>
            <a:r>
              <a:rPr kumimoji="0" lang="en-US" sz="1693" b="0" i="1" u="none" strike="noStrike" kern="0" cap="none" spc="0" normalizeH="0" baseline="0" noProof="0" dirty="0">
                <a:ln>
                  <a:noFill/>
                </a:ln>
                <a:solidFill>
                  <a:srgbClr val="D0D0CE"/>
                </a:solidFill>
                <a:effectLst/>
                <a:uLnTx/>
                <a:uFillTx/>
                <a:latin typeface="Verdana"/>
                <a:ea typeface="+mn-ea"/>
                <a:cs typeface="+mn-cs"/>
              </a:rPr>
              <a:t>then hired</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a:t>
            </a:r>
            <a:endParaRPr kumimoji="0" lang="en-US" sz="1693" b="0" i="1" u="none" strike="noStrike" kern="0" cap="none" spc="0" normalizeH="0" baseline="0" noProof="0" dirty="0">
              <a:ln>
                <a:noFill/>
              </a:ln>
              <a:solidFill>
                <a:srgbClr val="D0D0CE"/>
              </a:solidFill>
              <a:effectLst/>
              <a:uLnTx/>
              <a:uFillTx/>
              <a:latin typeface="Verdana"/>
              <a:ea typeface="+mn-ea"/>
              <a:cs typeface="+mn-cs"/>
            </a:endParaRPr>
          </a:p>
        </p:txBody>
      </p:sp>
      <p:sp>
        <p:nvSpPr>
          <p:cNvPr id="5" name="Pentagon 4"/>
          <p:cNvSpPr/>
          <p:nvPr/>
        </p:nvSpPr>
        <p:spPr>
          <a:xfrm>
            <a:off x="2874305" y="1438953"/>
            <a:ext cx="4640400" cy="504000"/>
          </a:xfrm>
          <a:prstGeom prst="homePlate">
            <a:avLst/>
          </a:prstGeom>
          <a:solidFill>
            <a:schemeClr val="bg1">
              <a:lumMod val="75000"/>
            </a:schemeClr>
          </a:solidFill>
          <a:ln w="15875">
            <a:solidFill>
              <a:srgbClr val="BBBCBC">
                <a:alpha val="26000"/>
              </a:srgbClr>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Solution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Architect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6" name="Rectangle 5"/>
          <p:cNvSpPr/>
          <p:nvPr/>
        </p:nvSpPr>
        <p:spPr>
          <a:xfrm>
            <a:off x="477838" y="1438953"/>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a:ln>
                  <a:noFill/>
                </a:ln>
                <a:solidFill>
                  <a:prstClr val="white"/>
                </a:solidFill>
                <a:effectLst/>
                <a:uLnTx/>
                <a:uFillTx/>
                <a:latin typeface="Verdana"/>
                <a:ea typeface="+mn-ea"/>
                <a:cs typeface="+mn-cs"/>
              </a:rPr>
              <a:t>Deloitte CE</a:t>
            </a:r>
          </a:p>
        </p:txBody>
      </p:sp>
      <p:sp>
        <p:nvSpPr>
          <p:cNvPr id="7" name="Pentagon 6"/>
          <p:cNvSpPr/>
          <p:nvPr/>
        </p:nvSpPr>
        <p:spPr>
          <a:xfrm>
            <a:off x="2874305" y="2094587"/>
            <a:ext cx="4640400" cy="504000"/>
          </a:xfrm>
          <a:prstGeom prst="homePlate">
            <a:avLst/>
          </a:prstGeom>
          <a:solidFill>
            <a:schemeClr val="bg2"/>
          </a:solidFill>
          <a:ln w="15875">
            <a:solidFill>
              <a:srgbClr val="D0D0C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Junior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Independence</a:t>
            </a:r>
            <a:endParaRPr kumimoji="0" lang="cs-CZ"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8" name="Rectangle 7"/>
          <p:cNvSpPr/>
          <p:nvPr/>
        </p:nvSpPr>
        <p:spPr>
          <a:xfrm>
            <a:off x="477838" y="2094587"/>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err="1" smtClean="0">
                <a:ln>
                  <a:noFill/>
                </a:ln>
                <a:solidFill>
                  <a:prstClr val="white"/>
                </a:solidFill>
                <a:effectLst/>
                <a:uLnTx/>
                <a:uFillTx/>
                <a:latin typeface="Verdana"/>
                <a:ea typeface="+mn-ea"/>
                <a:cs typeface="+mn-cs"/>
              </a:rPr>
              <a:t>Deloitte</a:t>
            </a: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 CE</a:t>
            </a: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9" name="Pentagon 8"/>
          <p:cNvSpPr/>
          <p:nvPr/>
        </p:nvSpPr>
        <p:spPr>
          <a:xfrm>
            <a:off x="2874305" y="2750221"/>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Corporate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Finance)</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477838" y="2750221"/>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3" name="Pentagon 12"/>
          <p:cNvSpPr/>
          <p:nvPr/>
        </p:nvSpPr>
        <p:spPr>
          <a:xfrm>
            <a:off x="2874305" y="3405855"/>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Transaction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Services</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 name="Rectangle 13"/>
          <p:cNvSpPr/>
          <p:nvPr/>
        </p:nvSpPr>
        <p:spPr>
          <a:xfrm>
            <a:off x="477838" y="3405855"/>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5" name="Pentagon 14"/>
          <p:cNvSpPr/>
          <p:nvPr/>
        </p:nvSpPr>
        <p:spPr>
          <a:xfrm>
            <a:off x="2874305" y="4061489"/>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(FSI)</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9" name="Rectangle 18"/>
          <p:cNvSpPr/>
          <p:nvPr/>
        </p:nvSpPr>
        <p:spPr>
          <a:xfrm>
            <a:off x="477838" y="4061489"/>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Tax</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Pentagon 20"/>
          <p:cNvSpPr/>
          <p:nvPr/>
        </p:nvSpPr>
        <p:spPr>
          <a:xfrm>
            <a:off x="2874305" y="4699396"/>
            <a:ext cx="459468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HR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Administrator</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22" name="Rectangle 21"/>
          <p:cNvSpPr/>
          <p:nvPr/>
        </p:nvSpPr>
        <p:spPr>
          <a:xfrm>
            <a:off x="477838" y="4717122"/>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Internal </a:t>
            </a:r>
            <a:r>
              <a:rPr kumimoji="0" lang="cs-CZ" sz="1693" b="0" i="0" u="none" strike="noStrike" kern="1200" cap="none" spc="0" normalizeH="0" baseline="0" noProof="0" dirty="0" err="1">
                <a:ln>
                  <a:noFill/>
                </a:ln>
                <a:solidFill>
                  <a:prstClr val="white"/>
                </a:solidFill>
                <a:effectLst/>
                <a:uLnTx/>
                <a:uFillTx/>
                <a:latin typeface="Verdana"/>
                <a:ea typeface="+mn-ea"/>
                <a:cs typeface="+mn-cs"/>
              </a:rPr>
              <a:t>Services</a:t>
            </a:r>
            <a:r>
              <a:rPr kumimoji="0" lang="en-US" sz="1693" b="0" i="0" u="none" strike="noStrike" kern="1200" cap="none" spc="0" normalizeH="0" baseline="0" noProof="0" dirty="0">
                <a:ln>
                  <a:noFill/>
                </a:ln>
                <a:solidFill>
                  <a:prstClr val="white"/>
                </a:solidFill>
                <a:effectLst/>
                <a:uLnTx/>
                <a:uFillTx/>
                <a:latin typeface="Verdana"/>
                <a:ea typeface="+mn-ea"/>
                <a:cs typeface="+mn-cs"/>
              </a:rPr>
              <a:t>		</a:t>
            </a:r>
          </a:p>
        </p:txBody>
      </p:sp>
      <p:sp>
        <p:nvSpPr>
          <p:cNvPr id="23" name="Rectangle 22"/>
          <p:cNvSpPr/>
          <p:nvPr/>
        </p:nvSpPr>
        <p:spPr>
          <a:xfrm>
            <a:off x="817213" y="6352488"/>
            <a:ext cx="89654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our </a:t>
            </a:r>
            <a:r>
              <a:rPr kumimoji="0" lang="en-US" sz="1600" b="1" i="1" u="none" strike="noStrike" kern="1200" cap="none" spc="0" normalizeH="0" baseline="0" noProof="0" dirty="0">
                <a:ln>
                  <a:noFill/>
                </a:ln>
                <a:solidFill>
                  <a:srgbClr val="62B5E5"/>
                </a:solidFill>
                <a:effectLst/>
                <a:uLnTx/>
                <a:uFillTx/>
                <a:latin typeface="Verdana"/>
                <a:ea typeface="+mn-ea"/>
                <a:cs typeface="+mn-cs"/>
              </a:rPr>
              <a:t>recruitment </a:t>
            </a:r>
            <a:r>
              <a:rPr kumimoji="0" lang="en-US" sz="1600" b="1" i="1" u="none" strike="noStrike" kern="1200" cap="none" spc="0" normalizeH="0" baseline="0" noProof="0" dirty="0" smtClean="0">
                <a:ln>
                  <a:noFill/>
                </a:ln>
                <a:solidFill>
                  <a:srgbClr val="62B5E5"/>
                </a:solidFill>
                <a:effectLst/>
                <a:uLnTx/>
                <a:uFillTx/>
                <a:latin typeface="Verdana"/>
                <a:ea typeface="+mn-ea"/>
                <a:cs typeface="+mn-cs"/>
              </a:rPr>
              <a:t>team</a:t>
            </a:r>
            <a:endParaRPr kumimoji="0" lang="en-US" sz="1600" b="0" i="1" u="none" strike="noStrike" kern="1200" cap="none" spc="0" normalizeH="0" baseline="0" noProof="0" dirty="0">
              <a:ln>
                <a:noFill/>
              </a:ln>
              <a:solidFill>
                <a:prstClr val="white"/>
              </a:solidFill>
              <a:effectLst/>
              <a:uLnTx/>
              <a:uFillTx/>
              <a:latin typeface="Verdana"/>
              <a:ea typeface="+mn-ea"/>
              <a:cs typeface="+mn-cs"/>
            </a:endParaRPr>
          </a:p>
        </p:txBody>
      </p:sp>
      <p:sp>
        <p:nvSpPr>
          <p:cNvPr id="24"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736109" y="0"/>
            <a:ext cx="4464000" cy="6858000"/>
          </a:xfrm>
          <a:prstGeom prst="rect">
            <a:avLst/>
          </a:prstGeom>
        </p:spPr>
      </p:pic>
    </p:spTree>
    <p:extLst>
      <p:ext uri="{BB962C8B-B14F-4D97-AF65-F5344CB8AC3E}">
        <p14:creationId xmlns:p14="http://schemas.microsoft.com/office/powerpoint/2010/main" val="2831722237"/>
      </p:ext>
    </p:extLst>
  </p:cSld>
  <p:clrMapOvr>
    <a:masterClrMapping/>
  </p:clrMapOvr>
  <p:transition spd="slow" advClick="0" advTm="14000">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74"/>
          <p:cNvGrpSpPr>
            <a:grpSpLocks noChangeAspect="1"/>
          </p:cNvGrpSpPr>
          <p:nvPr/>
        </p:nvGrpSpPr>
        <p:grpSpPr bwMode="auto">
          <a:xfrm>
            <a:off x="8691328" y="3321880"/>
            <a:ext cx="2972672" cy="2972672"/>
            <a:chOff x="1549" y="2327"/>
            <a:chExt cx="340" cy="340"/>
          </a:xfrm>
          <a:solidFill>
            <a:schemeClr val="bg2">
              <a:alpha val="28000"/>
            </a:schemeClr>
          </a:solidFill>
        </p:grpSpPr>
        <p:sp>
          <p:nvSpPr>
            <p:cNvPr id="10"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1"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2"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3"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4"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5" name="Text Placeholder 4"/>
          <p:cNvSpPr>
            <a:spLocks noGrp="1"/>
          </p:cNvSpPr>
          <p:nvPr>
            <p:ph type="body" sz="quarter" idx="13"/>
          </p:nvPr>
        </p:nvSpPr>
        <p:spPr>
          <a:xfrm>
            <a:off x="479425" y="982347"/>
            <a:ext cx="5147711" cy="1271965"/>
          </a:xfrm>
        </p:spPr>
        <p:txBody>
          <a:bodyPr/>
          <a:lstStyle/>
          <a:p>
            <a:r>
              <a:rPr lang="cs-CZ" sz="4000" dirty="0" err="1" smtClean="0">
                <a:solidFill>
                  <a:srgbClr val="80C342"/>
                </a:solidFill>
              </a:rPr>
              <a:t>Results</a:t>
            </a:r>
            <a:endParaRPr lang="cs-CZ" sz="4000" dirty="0">
              <a:solidFill>
                <a:srgbClr val="80C342"/>
              </a:solidFill>
            </a:endParaRPr>
          </a:p>
        </p:txBody>
      </p:sp>
      <p:sp>
        <p:nvSpPr>
          <p:cNvPr id="2" name="Title 1"/>
          <p:cNvSpPr>
            <a:spLocks noGrp="1"/>
          </p:cNvSpPr>
          <p:nvPr>
            <p:ph type="title"/>
          </p:nvPr>
        </p:nvSpPr>
        <p:spPr/>
        <p:txBody>
          <a:bodyPr/>
          <a:lstStyle/>
          <a:p>
            <a:r>
              <a:rPr lang="en-US" sz="3600" dirty="0" smtClean="0"/>
              <a:t>Technology Fast 50 CE</a:t>
            </a:r>
            <a:endParaRPr lang="en-US" sz="3600" dirty="0"/>
          </a:p>
        </p:txBody>
      </p:sp>
      <p:sp>
        <p:nvSpPr>
          <p:cNvPr id="3" name="Text Placeholder 2"/>
          <p:cNvSpPr>
            <a:spLocks noGrp="1"/>
          </p:cNvSpPr>
          <p:nvPr>
            <p:ph idx="1"/>
          </p:nvPr>
        </p:nvSpPr>
        <p:spPr>
          <a:xfrm>
            <a:off x="501651" y="2441658"/>
            <a:ext cx="11165416" cy="813587"/>
          </a:xfrm>
        </p:spPr>
        <p:txBody>
          <a:bodyPr/>
          <a:lstStyle/>
          <a:p>
            <a:r>
              <a:rPr lang="en-US" sz="3200" b="1" i="1" dirty="0"/>
              <a:t>A Czech firm won in the main </a:t>
            </a:r>
            <a:r>
              <a:rPr lang="en-US" sz="3200" b="1" i="1" dirty="0" smtClean="0"/>
              <a:t>category</a:t>
            </a:r>
            <a:r>
              <a:rPr lang="cs-CZ" sz="3200" b="1" i="1" dirty="0" smtClean="0"/>
              <a:t> !</a:t>
            </a:r>
            <a:endParaRPr lang="en-US" sz="2400" b="1" i="1" dirty="0"/>
          </a:p>
        </p:txBody>
      </p:sp>
      <p:sp>
        <p:nvSpPr>
          <p:cNvPr id="4" name="Rectangle 3"/>
          <p:cNvSpPr/>
          <p:nvPr/>
        </p:nvSpPr>
        <p:spPr>
          <a:xfrm>
            <a:off x="4480372" y="3176588"/>
            <a:ext cx="5741377"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80C342"/>
                </a:solidFill>
                <a:effectLst/>
                <a:uLnTx/>
                <a:uFillTx/>
                <a:latin typeface="Verdana"/>
                <a:ea typeface="+mn-ea"/>
                <a:cs typeface="+mn-cs"/>
              </a:rPr>
              <a:t>#1</a:t>
            </a:r>
            <a:r>
              <a:rPr kumimoji="0" lang="en-US" sz="4400" b="1" i="0" u="none" strike="noStrike" kern="1200" cap="none" spc="0" normalizeH="0" baseline="0" noProof="0" dirty="0">
                <a:ln>
                  <a:noFill/>
                </a:ln>
                <a:solidFill>
                  <a:prstClr val="white"/>
                </a:solidFill>
                <a:effectLst/>
                <a:uLnTx/>
                <a:uFillTx/>
                <a:latin typeface="Verdana"/>
                <a:ea typeface="+mn-ea"/>
                <a:cs typeface="+mn-cs"/>
              </a:rPr>
              <a:t/>
            </a:r>
            <a:br>
              <a:rPr kumimoji="0" lang="en-US" sz="4400" b="1" i="0" u="none" strike="noStrike" kern="1200" cap="none" spc="0" normalizeH="0" baseline="0" noProof="0" dirty="0">
                <a:ln>
                  <a:noFill/>
                </a:ln>
                <a:solidFill>
                  <a:prstClr val="white"/>
                </a:solidFill>
                <a:effectLst/>
                <a:uLnTx/>
                <a:uFillTx/>
                <a:latin typeface="Verdana"/>
                <a:ea typeface="+mn-ea"/>
                <a:cs typeface="+mn-cs"/>
              </a:rPr>
            </a:br>
            <a:r>
              <a:rPr kumimoji="0" lang="en-US" sz="4400" b="0" i="0" u="none" strike="noStrike" kern="1200" cap="none" spc="0" normalizeH="0" baseline="0" noProof="0" dirty="0" smtClean="0">
                <a:ln>
                  <a:noFill/>
                </a:ln>
                <a:solidFill>
                  <a:prstClr val="white"/>
                </a:solidFill>
                <a:effectLst/>
                <a:uLnTx/>
                <a:uFillTx/>
                <a:latin typeface="Verdana"/>
                <a:ea typeface="+mn-ea"/>
                <a:cs typeface="+mn-cs"/>
              </a:rPr>
              <a:t>Kiwi.com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The </a:t>
            </a:r>
            <a:r>
              <a:rPr kumimoji="0" lang="en-US" sz="2400" b="0" i="0" u="none" strike="noStrike" kern="1200" cap="none" spc="0" normalizeH="0" baseline="0" noProof="0" dirty="0">
                <a:ln>
                  <a:noFill/>
                </a:ln>
                <a:solidFill>
                  <a:prstClr val="white"/>
                </a:solidFill>
                <a:effectLst/>
                <a:uLnTx/>
                <a:uFillTx/>
                <a:latin typeface="Verdana"/>
                <a:ea typeface="+mn-ea"/>
                <a:cs typeface="+mn-cs"/>
              </a:rPr>
              <a:t>fastest growing technology </a:t>
            </a: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company</a:t>
            </a:r>
            <a:r>
              <a:rPr kumimoji="0" lang="cs-CZ" sz="2400" b="0" i="0" u="none" strike="noStrike" kern="1200" cap="none" spc="0" normalizeH="0" baseline="0" noProof="0" dirty="0" smtClean="0">
                <a:ln>
                  <a:noFill/>
                </a:ln>
                <a:solidFill>
                  <a:prstClr val="white"/>
                </a:solidFill>
                <a:effectLst/>
                <a:uLnTx/>
                <a:uFillTx/>
                <a:latin typeface="Verdana"/>
                <a:ea typeface="+mn-ea"/>
                <a:cs typeface="+mn-cs"/>
              </a:rPr>
              <a:t> </a:t>
            </a: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in </a:t>
            </a:r>
            <a:r>
              <a:rPr kumimoji="0" lang="en-US" sz="2400" b="0" i="0" u="none" strike="noStrike" kern="1200" cap="none" spc="0" normalizeH="0" baseline="0" noProof="0" dirty="0">
                <a:ln>
                  <a:noFill/>
                </a:ln>
                <a:solidFill>
                  <a:prstClr val="white"/>
                </a:solidFill>
                <a:effectLst/>
                <a:uLnTx/>
                <a:uFillTx/>
                <a:latin typeface="Verdana"/>
                <a:ea typeface="+mn-ea"/>
                <a:cs typeface="+mn-cs"/>
              </a:rPr>
              <a:t>Central Europe in 2017</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Tree>
    <p:extLst>
      <p:ext uri="{BB962C8B-B14F-4D97-AF65-F5344CB8AC3E}">
        <p14:creationId xmlns:p14="http://schemas.microsoft.com/office/powerpoint/2010/main" val="3319164115"/>
      </p:ext>
    </p:extLst>
  </p:cSld>
  <p:clrMapOvr>
    <a:masterClrMapping/>
  </p:clrMapOvr>
  <p:transition spd="slow" advClick="0" advTm="1400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en-US" sz="3200" dirty="0" smtClean="0">
                <a:solidFill>
                  <a:srgbClr val="80C342"/>
                </a:solidFill>
              </a:rPr>
              <a:t>Czech companies scored in 2017!</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 </a:t>
            </a:r>
            <a:r>
              <a:rPr lang="cs-CZ" sz="3600" dirty="0" smtClean="0"/>
              <a:t>R</a:t>
            </a:r>
            <a:r>
              <a:rPr lang="fr-FR" sz="3600" dirty="0" err="1" smtClean="0"/>
              <a:t>esults</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9" name="Rectangle 18"/>
          <p:cNvSpPr/>
          <p:nvPr/>
        </p:nvSpPr>
        <p:spPr>
          <a:xfrm>
            <a:off x="6609806" y="6110714"/>
            <a:ext cx="5086811"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400" b="0" i="1" u="none" strike="noStrike" kern="1200" cap="none" spc="0" normalizeH="0" baseline="0" noProof="0" dirty="0" err="1" smtClean="0">
                <a:ln>
                  <a:noFill/>
                </a:ln>
                <a:solidFill>
                  <a:srgbClr val="D0D0CE"/>
                </a:solidFill>
                <a:effectLst/>
                <a:uLnTx/>
                <a:uFillTx/>
                <a:latin typeface="Verdana"/>
                <a:ea typeface="+mn-ea"/>
                <a:cs typeface="+mn-cs"/>
              </a:rPr>
              <a:t>For</a:t>
            </a:r>
            <a:r>
              <a:rPr kumimoji="0" lang="cs-CZ" sz="1400" b="0" i="1" u="none" strike="noStrike" kern="1200" cap="none" spc="0" normalizeH="0" baseline="0" noProof="0" dirty="0" smtClean="0">
                <a:ln>
                  <a:noFill/>
                </a:ln>
                <a:solidFill>
                  <a:srgbClr val="D0D0CE"/>
                </a:solidFill>
                <a:effectLst/>
                <a:uLnTx/>
                <a:uFillTx/>
                <a:latin typeface="Verdana"/>
                <a:ea typeface="+mn-ea"/>
                <a:cs typeface="+mn-cs"/>
              </a:rPr>
              <a:t> more </a:t>
            </a:r>
            <a:r>
              <a:rPr kumimoji="0" lang="cs-CZ" sz="1400" b="0" i="1" u="none" strike="noStrike" kern="1200" cap="none" spc="0" normalizeH="0" baseline="0" noProof="0" dirty="0" err="1" smtClean="0">
                <a:ln>
                  <a:noFill/>
                </a:ln>
                <a:solidFill>
                  <a:srgbClr val="D0D0CE"/>
                </a:solidFill>
                <a:effectLst/>
                <a:uLnTx/>
                <a:uFillTx/>
                <a:latin typeface="Verdana"/>
                <a:ea typeface="+mn-ea"/>
                <a:cs typeface="+mn-cs"/>
              </a:rPr>
              <a:t>information</a:t>
            </a:r>
            <a:r>
              <a:rPr kumimoji="0" lang="cs-CZ" sz="1400" b="0" i="1" u="none" strike="noStrike" kern="1200" cap="none" spc="0" normalizeH="0" baseline="0" noProof="0" smtClean="0">
                <a:ln>
                  <a:noFill/>
                </a:ln>
                <a:solidFill>
                  <a:srgbClr val="D0D0CE"/>
                </a:solidFill>
                <a:effectLst/>
                <a:uLnTx/>
                <a:uFillTx/>
                <a:latin typeface="Verdana"/>
                <a:ea typeface="+mn-ea"/>
                <a:cs typeface="+mn-cs"/>
              </a:rPr>
              <a:t> visit </a:t>
            </a:r>
            <a:r>
              <a:rPr kumimoji="0" lang="cs-CZ" sz="1400" b="0" i="1" u="sng" strike="noStrike" kern="1200" cap="none" spc="0" normalizeH="0" baseline="0" noProof="0" smtClean="0">
                <a:ln>
                  <a:noFill/>
                </a:ln>
                <a:solidFill>
                  <a:srgbClr val="D0D0CE"/>
                </a:solidFill>
                <a:effectLst/>
                <a:uLnTx/>
                <a:uFillTx/>
                <a:latin typeface="Verdana"/>
                <a:ea typeface="+mn-ea"/>
                <a:cs typeface="+mn-cs"/>
              </a:rPr>
              <a:t>www.deloitte.cz/</a:t>
            </a:r>
            <a:r>
              <a:rPr kumimoji="0" lang="cs-CZ" sz="1400" b="0" i="1" u="sng" strike="noStrike" kern="1200" cap="none" spc="0" normalizeH="0" baseline="0" noProof="0" smtClean="0">
                <a:ln>
                  <a:noFill/>
                </a:ln>
                <a:solidFill>
                  <a:srgbClr val="80C342"/>
                </a:solidFill>
                <a:effectLst/>
                <a:uLnTx/>
                <a:uFillTx/>
                <a:latin typeface="Verdana"/>
                <a:ea typeface="+mn-ea"/>
                <a:cs typeface="+mn-cs"/>
              </a:rPr>
              <a:t>fast50</a:t>
            </a:r>
            <a:endParaRPr kumimoji="0" lang="cs-CZ" sz="1400" b="0" i="1" u="sng" strike="noStrike" kern="1200" cap="none" spc="0" normalizeH="0" baseline="0" noProof="0" dirty="0">
              <a:ln>
                <a:noFill/>
              </a:ln>
              <a:solidFill>
                <a:srgbClr val="80C342"/>
              </a:solidFill>
              <a:effectLst/>
              <a:uLnTx/>
              <a:uFillTx/>
              <a:latin typeface="Verdana"/>
              <a:ea typeface="+mn-ea"/>
              <a:cs typeface="+mn-cs"/>
            </a:endParaRPr>
          </a:p>
        </p:txBody>
      </p:sp>
      <p:sp>
        <p:nvSpPr>
          <p:cNvPr id="15" name="Rectangle 14"/>
          <p:cNvSpPr/>
          <p:nvPr/>
        </p:nvSpPr>
        <p:spPr>
          <a:xfrm>
            <a:off x="889957" y="3380230"/>
            <a:ext cx="174540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Fast 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endParaRPr kumimoji="0" lang="cs-CZ" sz="1600" b="0" i="0" u="none" strike="noStrike" kern="1200" cap="none" spc="0" normalizeH="0" baseline="0" noProof="0" dirty="0">
              <a:ln>
                <a:noFill/>
              </a:ln>
              <a:solidFill>
                <a:prstClr val="white"/>
              </a:solidFill>
              <a:effectLst/>
              <a:uLnTx/>
              <a:uFillTx/>
              <a:latin typeface="Verdana"/>
              <a:ea typeface="+mn-ea"/>
              <a:cs typeface="+mn-cs"/>
            </a:endParaRPr>
          </a:p>
        </p:txBody>
      </p:sp>
      <p:sp>
        <p:nvSpPr>
          <p:cNvPr id="8" name="Rectangle 7"/>
          <p:cNvSpPr/>
          <p:nvPr/>
        </p:nvSpPr>
        <p:spPr>
          <a:xfrm>
            <a:off x="848556" y="5593986"/>
            <a:ext cx="1755774" cy="430887"/>
          </a:xfrm>
          <a:prstGeom prst="rect">
            <a:avLst/>
          </a:prstGeom>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#37</a:t>
            </a:r>
            <a:r>
              <a:rPr kumimoji="0" lang="cs-CZ" sz="1400" b="1" i="1" u="none" strike="noStrike" kern="1200" cap="none" spc="0" normalizeH="0" baseline="0" noProof="0" dirty="0" smtClean="0">
                <a:ln>
                  <a:noFill/>
                </a:ln>
                <a:solidFill>
                  <a:srgbClr val="86BC25"/>
                </a:solidFill>
                <a:effectLst/>
                <a:uLnTx/>
                <a:uFillTx/>
                <a:latin typeface="Verdana"/>
                <a:ea typeface="+mn-ea"/>
                <a:cs typeface="+mn-cs"/>
              </a:rPr>
              <a:t/>
            </a:r>
            <a:br>
              <a:rPr kumimoji="0" lang="cs-CZ" sz="1400" b="1" i="1" u="none" strike="noStrike" kern="1200" cap="none" spc="0" normalizeH="0" baseline="0" noProof="0" dirty="0" smtClean="0">
                <a:ln>
                  <a:noFill/>
                </a:ln>
                <a:solidFill>
                  <a:srgbClr val="86BC25"/>
                </a:solidFill>
                <a:effectLst/>
                <a:uLnTx/>
                <a:uFillTx/>
                <a:latin typeface="Verdana"/>
                <a:ea typeface="+mn-ea"/>
                <a:cs typeface="+mn-cs"/>
              </a:rPr>
            </a:b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INVENTI </a:t>
            </a:r>
            <a:r>
              <a:rPr kumimoji="0" lang="cs-CZ" sz="1400" b="0" i="0" u="none" strike="noStrike" kern="1200" cap="none" spc="0" normalizeH="0" baseline="0" noProof="0" dirty="0" err="1" smtClean="0">
                <a:ln>
                  <a:noFill/>
                </a:ln>
                <a:solidFill>
                  <a:prstClr val="white"/>
                </a:solidFill>
                <a:effectLst/>
                <a:uLnTx/>
                <a:uFillTx/>
                <a:latin typeface="Verdana"/>
                <a:ea typeface="+mn-ea"/>
                <a:cs typeface="+mn-cs"/>
              </a:rPr>
              <a:t>Solution</a:t>
            </a:r>
            <a:endParaRPr kumimoji="0" lang="cs-CZ" sz="1400" b="0" i="0" u="none" strike="noStrike" kern="1200" cap="none" spc="0" normalizeH="0" baseline="0" noProof="0" dirty="0">
              <a:ln>
                <a:noFill/>
              </a:ln>
              <a:solidFill>
                <a:prstClr val="white"/>
              </a:solidFill>
              <a:effectLst/>
              <a:uLnTx/>
              <a:uFillTx/>
              <a:latin typeface="Verdana"/>
              <a:ea typeface="+mn-ea"/>
              <a:cs typeface="+mn-cs"/>
            </a:endParaRPr>
          </a:p>
        </p:txBody>
      </p:sp>
      <p:grpSp>
        <p:nvGrpSpPr>
          <p:cNvPr id="30" name="Group 674"/>
          <p:cNvGrpSpPr>
            <a:grpSpLocks noChangeAspect="1"/>
          </p:cNvGrpSpPr>
          <p:nvPr/>
        </p:nvGrpSpPr>
        <p:grpSpPr bwMode="auto">
          <a:xfrm>
            <a:off x="1271003" y="2176404"/>
            <a:ext cx="983310" cy="983314"/>
            <a:chOff x="1549" y="2327"/>
            <a:chExt cx="340" cy="340"/>
          </a:xfrm>
          <a:solidFill>
            <a:srgbClr val="80C342"/>
          </a:solidFill>
        </p:grpSpPr>
        <p:sp>
          <p:nvSpPr>
            <p:cNvPr id="31"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2"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3"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4"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5"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38" name="Rectangle 37"/>
          <p:cNvSpPr/>
          <p:nvPr/>
        </p:nvSpPr>
        <p:spPr>
          <a:xfrm>
            <a:off x="458741" y="4231016"/>
            <a:ext cx="1013759"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a:ln>
                  <a:noFill/>
                </a:ln>
                <a:solidFill>
                  <a:srgbClr val="80C342"/>
                </a:solidFill>
                <a:effectLst/>
                <a:uLnTx/>
                <a:uFillTx/>
                <a:latin typeface="Verdana"/>
                <a:ea typeface="+mn-ea"/>
                <a:cs typeface="+mn-cs"/>
              </a:rPr>
              <a:t>#</a:t>
            </a: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 </a:t>
            </a: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Kiwi.com</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39" name="Rectangle 38"/>
          <p:cNvSpPr/>
          <p:nvPr/>
        </p:nvSpPr>
        <p:spPr>
          <a:xfrm>
            <a:off x="1640892" y="4231016"/>
            <a:ext cx="1686939"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#3  </a:t>
            </a:r>
            <a:r>
              <a:rPr kumimoji="0" lang="cs-CZ" sz="1400" b="1" i="1" u="none" strike="noStrike" kern="1200" cap="none" spc="0" normalizeH="0" baseline="0" noProof="0" dirty="0">
                <a:ln>
                  <a:noFill/>
                </a:ln>
                <a:solidFill>
                  <a:srgbClr val="80C342"/>
                </a:solidFill>
                <a:effectLst/>
                <a:uLnTx/>
                <a:uFillTx/>
                <a:latin typeface="Verdana"/>
                <a:ea typeface="+mn-ea"/>
                <a:cs typeface="+mn-cs"/>
              </a:rPr>
              <a:t/>
            </a:r>
            <a:br>
              <a:rPr kumimoji="0" lang="cs-CZ" sz="1400" b="1" i="1"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Prusa </a:t>
            </a:r>
            <a:r>
              <a:rPr kumimoji="0" lang="cs-CZ" sz="1400" b="0" i="0" u="none" strike="noStrike" kern="1200" cap="none" spc="0" normalizeH="0" baseline="0" noProof="0" dirty="0" err="1" smtClean="0">
                <a:ln>
                  <a:noFill/>
                </a:ln>
                <a:solidFill>
                  <a:prstClr val="white"/>
                </a:solidFill>
                <a:effectLst/>
                <a:uLnTx/>
                <a:uFillTx/>
                <a:latin typeface="Verdana"/>
                <a:ea typeface="+mn-ea"/>
                <a:cs typeface="+mn-cs"/>
              </a:rPr>
              <a:t>Research</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40" name="Rectangle 39"/>
          <p:cNvSpPr/>
          <p:nvPr/>
        </p:nvSpPr>
        <p:spPr>
          <a:xfrm>
            <a:off x="299652" y="4917028"/>
            <a:ext cx="1331937"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#14</a:t>
            </a:r>
            <a:r>
              <a:rPr kumimoji="0" lang="cs-CZ" sz="1400" b="1" i="0" u="none" strike="noStrike" kern="1200" cap="none" spc="0" normalizeH="0" baseline="0" noProof="0" dirty="0">
                <a:ln>
                  <a:noFill/>
                </a:ln>
                <a:solidFill>
                  <a:srgbClr val="80C342"/>
                </a:solidFill>
                <a:effectLst/>
                <a:uLnTx/>
                <a:uFillTx/>
                <a:latin typeface="Verdana"/>
                <a:ea typeface="+mn-ea"/>
                <a:cs typeface="+mn-cs"/>
              </a:rPr>
              <a:t/>
            </a:r>
            <a:br>
              <a:rPr kumimoji="0" lang="cs-CZ" sz="1400" b="1" i="0"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STRV</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41" name="Rectangle 40"/>
          <p:cNvSpPr/>
          <p:nvPr/>
        </p:nvSpPr>
        <p:spPr>
          <a:xfrm>
            <a:off x="1890840" y="4917028"/>
            <a:ext cx="1187042"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ZOOT</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29" name="Rectangle 28"/>
          <p:cNvSpPr/>
          <p:nvPr/>
        </p:nvSpPr>
        <p:spPr>
          <a:xfrm>
            <a:off x="3877302" y="4231016"/>
            <a:ext cx="155230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ZOOT</a:t>
            </a:r>
            <a:endParaRPr kumimoji="0" lang="cs-CZ" sz="20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42" name="Group 674"/>
          <p:cNvGrpSpPr>
            <a:grpSpLocks noChangeAspect="1"/>
          </p:cNvGrpSpPr>
          <p:nvPr/>
        </p:nvGrpSpPr>
        <p:grpSpPr bwMode="auto">
          <a:xfrm>
            <a:off x="4161799" y="2176404"/>
            <a:ext cx="983310" cy="983314"/>
            <a:chOff x="1549" y="2327"/>
            <a:chExt cx="340" cy="340"/>
          </a:xfrm>
          <a:solidFill>
            <a:srgbClr val="80C342"/>
          </a:solidFill>
        </p:grpSpPr>
        <p:sp>
          <p:nvSpPr>
            <p:cNvPr id="43"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4"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5"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6"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7"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48" name="Rectangle 47"/>
          <p:cNvSpPr/>
          <p:nvPr/>
        </p:nvSpPr>
        <p:spPr>
          <a:xfrm>
            <a:off x="3755290" y="3380230"/>
            <a:ext cx="179632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Big 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endParaRPr kumimoji="0" lang="cs-CZ" sz="1600" b="0" i="0" u="none" strike="noStrike" kern="1200" cap="none" spc="0" normalizeH="0" baseline="0" noProof="0" dirty="0">
              <a:ln>
                <a:noFill/>
              </a:ln>
              <a:solidFill>
                <a:prstClr val="white"/>
              </a:solidFill>
              <a:effectLst/>
              <a:uLnTx/>
              <a:uFillTx/>
              <a:latin typeface="Verdana"/>
              <a:ea typeface="+mn-ea"/>
              <a:cs typeface="+mn-cs"/>
            </a:endParaRPr>
          </a:p>
        </p:txBody>
      </p:sp>
      <p:sp>
        <p:nvSpPr>
          <p:cNvPr id="28" name="Freeform 375"/>
          <p:cNvSpPr>
            <a:spLocks noChangeAspect="1" noEditPoints="1"/>
          </p:cNvSpPr>
          <p:nvPr/>
        </p:nvSpPr>
        <p:spPr bwMode="auto">
          <a:xfrm>
            <a:off x="6875939" y="2176262"/>
            <a:ext cx="984684" cy="984684"/>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6" name="Rectangle 35"/>
          <p:cNvSpPr/>
          <p:nvPr/>
        </p:nvSpPr>
        <p:spPr>
          <a:xfrm>
            <a:off x="6435719" y="4231016"/>
            <a:ext cx="186512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#7</a:t>
            </a:r>
            <a:r>
              <a:rPr kumimoji="0" lang="cs-CZ" sz="1400" b="1" i="0" u="none" strike="noStrike" kern="1200" cap="none" spc="0" normalizeH="0" baseline="0" noProof="0" dirty="0">
                <a:ln>
                  <a:noFill/>
                </a:ln>
                <a:solidFill>
                  <a:srgbClr val="80C342"/>
                </a:solidFill>
                <a:effectLst/>
                <a:uLnTx/>
                <a:uFillTx/>
                <a:latin typeface="Verdana"/>
                <a:ea typeface="+mn-ea"/>
                <a:cs typeface="+mn-cs"/>
              </a:rPr>
              <a:t/>
            </a:r>
            <a:br>
              <a:rPr kumimoji="0" lang="cs-CZ" sz="1400" b="1" i="0"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Pilulka Distribuce</a:t>
            </a:r>
          </a:p>
        </p:txBody>
      </p:sp>
      <p:sp>
        <p:nvSpPr>
          <p:cNvPr id="49" name="Rectangle 48"/>
          <p:cNvSpPr/>
          <p:nvPr/>
        </p:nvSpPr>
        <p:spPr>
          <a:xfrm>
            <a:off x="5737414" y="3380230"/>
            <a:ext cx="3261734"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err="1" smtClean="0">
                <a:ln>
                  <a:noFill/>
                </a:ln>
                <a:solidFill>
                  <a:prstClr val="white"/>
                </a:solidFill>
                <a:effectLst/>
                <a:uLnTx/>
                <a:uFillTx/>
                <a:latin typeface="Verdana"/>
                <a:ea typeface="+mn-ea"/>
                <a:cs typeface="+mn-cs"/>
              </a:rPr>
              <a:t>Raising</a:t>
            </a: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 </a:t>
            </a:r>
            <a:r>
              <a:rPr kumimoji="0" lang="cs-CZ" sz="1600" b="1" i="0" u="none" strike="noStrike" kern="1200" cap="none" spc="0" normalizeH="0" baseline="0" noProof="0" dirty="0" err="1" smtClean="0">
                <a:ln>
                  <a:noFill/>
                </a:ln>
                <a:solidFill>
                  <a:prstClr val="white"/>
                </a:solidFill>
                <a:effectLst/>
                <a:uLnTx/>
                <a:uFillTx/>
                <a:latin typeface="Verdana"/>
                <a:ea typeface="+mn-ea"/>
                <a:cs typeface="+mn-cs"/>
              </a:rPr>
              <a:t>Stars</a:t>
            </a: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 </a:t>
            </a:r>
            <a:endParaRPr kumimoji="0" lang="cs-CZ"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Freeform 955"/>
          <p:cNvSpPr>
            <a:spLocks noChangeAspect="1" noEditPoints="1"/>
          </p:cNvSpPr>
          <p:nvPr/>
        </p:nvSpPr>
        <p:spPr bwMode="auto">
          <a:xfrm>
            <a:off x="10019589" y="2176262"/>
            <a:ext cx="984684" cy="98468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77 w 512"/>
              <a:gd name="T11" fmla="*/ 373 h 512"/>
              <a:gd name="T12" fmla="*/ 149 w 512"/>
              <a:gd name="T13" fmla="*/ 373 h 512"/>
              <a:gd name="T14" fmla="*/ 138 w 512"/>
              <a:gd name="T15" fmla="*/ 362 h 512"/>
              <a:gd name="T16" fmla="*/ 138 w 512"/>
              <a:gd name="T17" fmla="*/ 234 h 512"/>
              <a:gd name="T18" fmla="*/ 149 w 512"/>
              <a:gd name="T19" fmla="*/ 224 h 512"/>
              <a:gd name="T20" fmla="*/ 160 w 512"/>
              <a:gd name="T21" fmla="*/ 234 h 512"/>
              <a:gd name="T22" fmla="*/ 160 w 512"/>
              <a:gd name="T23" fmla="*/ 352 h 512"/>
              <a:gd name="T24" fmla="*/ 277 w 512"/>
              <a:gd name="T25" fmla="*/ 352 h 512"/>
              <a:gd name="T26" fmla="*/ 288 w 512"/>
              <a:gd name="T27" fmla="*/ 362 h 512"/>
              <a:gd name="T28" fmla="*/ 277 w 512"/>
              <a:gd name="T29" fmla="*/ 373 h 512"/>
              <a:gd name="T30" fmla="*/ 373 w 512"/>
              <a:gd name="T31" fmla="*/ 277 h 512"/>
              <a:gd name="T32" fmla="*/ 362 w 512"/>
              <a:gd name="T33" fmla="*/ 288 h 512"/>
              <a:gd name="T34" fmla="*/ 352 w 512"/>
              <a:gd name="T35" fmla="*/ 277 h 512"/>
              <a:gd name="T36" fmla="*/ 352 w 512"/>
              <a:gd name="T37" fmla="*/ 160 h 512"/>
              <a:gd name="T38" fmla="*/ 234 w 512"/>
              <a:gd name="T39" fmla="*/ 160 h 512"/>
              <a:gd name="T40" fmla="*/ 224 w 512"/>
              <a:gd name="T41" fmla="*/ 149 h 512"/>
              <a:gd name="T42" fmla="*/ 234 w 512"/>
              <a:gd name="T43" fmla="*/ 138 h 512"/>
              <a:gd name="T44" fmla="*/ 362 w 512"/>
              <a:gd name="T45" fmla="*/ 138 h 512"/>
              <a:gd name="T46" fmla="*/ 373 w 512"/>
              <a:gd name="T47" fmla="*/ 149 h 512"/>
              <a:gd name="T48" fmla="*/ 373 w 512"/>
              <a:gd name="T49" fmla="*/ 27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77" y="373"/>
                </a:moveTo>
                <a:cubicBezTo>
                  <a:pt x="149" y="373"/>
                  <a:pt x="149" y="373"/>
                  <a:pt x="149" y="373"/>
                </a:cubicBezTo>
                <a:cubicBezTo>
                  <a:pt x="143" y="373"/>
                  <a:pt x="138" y="368"/>
                  <a:pt x="138" y="362"/>
                </a:cubicBezTo>
                <a:cubicBezTo>
                  <a:pt x="138" y="234"/>
                  <a:pt x="138" y="234"/>
                  <a:pt x="138" y="234"/>
                </a:cubicBezTo>
                <a:cubicBezTo>
                  <a:pt x="138" y="228"/>
                  <a:pt x="143" y="224"/>
                  <a:pt x="149" y="224"/>
                </a:cubicBezTo>
                <a:cubicBezTo>
                  <a:pt x="155" y="224"/>
                  <a:pt x="160" y="228"/>
                  <a:pt x="160" y="234"/>
                </a:cubicBezTo>
                <a:cubicBezTo>
                  <a:pt x="160" y="352"/>
                  <a:pt x="160" y="352"/>
                  <a:pt x="160" y="352"/>
                </a:cubicBezTo>
                <a:cubicBezTo>
                  <a:pt x="277" y="352"/>
                  <a:pt x="277" y="352"/>
                  <a:pt x="277" y="352"/>
                </a:cubicBezTo>
                <a:cubicBezTo>
                  <a:pt x="283" y="352"/>
                  <a:pt x="288" y="356"/>
                  <a:pt x="288" y="362"/>
                </a:cubicBezTo>
                <a:cubicBezTo>
                  <a:pt x="288" y="368"/>
                  <a:pt x="283" y="373"/>
                  <a:pt x="277" y="373"/>
                </a:cubicBezTo>
                <a:close/>
                <a:moveTo>
                  <a:pt x="373" y="277"/>
                </a:moveTo>
                <a:cubicBezTo>
                  <a:pt x="373" y="283"/>
                  <a:pt x="368" y="288"/>
                  <a:pt x="362" y="288"/>
                </a:cubicBezTo>
                <a:cubicBezTo>
                  <a:pt x="356" y="288"/>
                  <a:pt x="352" y="283"/>
                  <a:pt x="352" y="277"/>
                </a:cubicBezTo>
                <a:cubicBezTo>
                  <a:pt x="352" y="160"/>
                  <a:pt x="352" y="160"/>
                  <a:pt x="352" y="160"/>
                </a:cubicBezTo>
                <a:cubicBezTo>
                  <a:pt x="234" y="160"/>
                  <a:pt x="234" y="160"/>
                  <a:pt x="234" y="160"/>
                </a:cubicBezTo>
                <a:cubicBezTo>
                  <a:pt x="228" y="160"/>
                  <a:pt x="224" y="155"/>
                  <a:pt x="224" y="149"/>
                </a:cubicBezTo>
                <a:cubicBezTo>
                  <a:pt x="224" y="143"/>
                  <a:pt x="228" y="138"/>
                  <a:pt x="234" y="138"/>
                </a:cubicBezTo>
                <a:cubicBezTo>
                  <a:pt x="362" y="138"/>
                  <a:pt x="362" y="138"/>
                  <a:pt x="362" y="138"/>
                </a:cubicBezTo>
                <a:cubicBezTo>
                  <a:pt x="368" y="138"/>
                  <a:pt x="373" y="143"/>
                  <a:pt x="373" y="149"/>
                </a:cubicBezTo>
                <a:lnTo>
                  <a:pt x="373" y="277"/>
                </a:ln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7" name="Rectangle 36"/>
          <p:cNvSpPr/>
          <p:nvPr/>
        </p:nvSpPr>
        <p:spPr>
          <a:xfrm>
            <a:off x="9372581" y="4231016"/>
            <a:ext cx="227870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white"/>
                </a:solidFill>
                <a:effectLst/>
                <a:uLnTx/>
                <a:uFillTx/>
                <a:latin typeface="Verdana"/>
                <a:ea typeface="+mn-ea"/>
                <a:cs typeface="+mn-cs"/>
              </a:rPr>
              <a:t>IDEA RS</a:t>
            </a:r>
            <a:br>
              <a:rPr kumimoji="0" lang="cs-CZ" sz="1400" b="0" i="0" u="none" strike="noStrike" kern="1200" cap="none" spc="0" normalizeH="0" baseline="0" noProof="0" dirty="0">
                <a:ln>
                  <a:noFill/>
                </a:ln>
                <a:solidFill>
                  <a:prstClr val="white"/>
                </a:solidFill>
                <a:effectLst/>
                <a:uLnTx/>
                <a:uFillTx/>
                <a:latin typeface="Verdana"/>
                <a:ea typeface="+mn-ea"/>
                <a:cs typeface="+mn-cs"/>
              </a:rPr>
            </a:br>
            <a:r>
              <a:rPr kumimoji="0" lang="cs-CZ" sz="1400" b="1" i="1" u="none" strike="noStrike" kern="1200" cap="none" spc="0" normalizeH="0" baseline="0" noProof="0" dirty="0" err="1">
                <a:ln>
                  <a:noFill/>
                </a:ln>
                <a:solidFill>
                  <a:srgbClr val="80C342"/>
                </a:solidFill>
                <a:effectLst/>
                <a:uLnTx/>
                <a:uFillTx/>
                <a:latin typeface="Verdana"/>
                <a:ea typeface="+mn-ea"/>
                <a:cs typeface="+mn-cs"/>
              </a:rPr>
              <a:t>among</a:t>
            </a:r>
            <a:r>
              <a:rPr kumimoji="0" lang="cs-CZ" sz="1400" b="1" i="1" u="none" strike="noStrike" kern="1200" cap="none" spc="0" normalizeH="0" baseline="0" noProof="0" dirty="0">
                <a:ln>
                  <a:noFill/>
                </a:ln>
                <a:solidFill>
                  <a:srgbClr val="80C342"/>
                </a:solidFill>
                <a:effectLst/>
                <a:uLnTx/>
                <a:uFillTx/>
                <a:latin typeface="Verdana"/>
                <a:ea typeface="+mn-ea"/>
                <a:cs typeface="+mn-cs"/>
              </a:rPr>
              <a:t> 10 </a:t>
            </a:r>
            <a:r>
              <a:rPr kumimoji="0" lang="cs-CZ" sz="1400" b="1" i="1" u="none" strike="noStrike" kern="1200" cap="none" spc="0" normalizeH="0" baseline="0" noProof="0" dirty="0" err="1">
                <a:ln>
                  <a:noFill/>
                </a:ln>
                <a:solidFill>
                  <a:srgbClr val="80C342"/>
                </a:solidFill>
                <a:effectLst/>
                <a:uLnTx/>
                <a:uFillTx/>
                <a:latin typeface="Verdana"/>
                <a:ea typeface="+mn-ea"/>
                <a:cs typeface="+mn-cs"/>
              </a:rPr>
              <a:t>finalists</a:t>
            </a:r>
            <a:endParaRPr kumimoji="0" lang="cs-CZ" sz="1400" b="1" i="1" u="none" strike="noStrike" kern="1200" cap="none" spc="0" normalizeH="0" baseline="0" noProof="0" dirty="0">
              <a:ln>
                <a:noFill/>
              </a:ln>
              <a:solidFill>
                <a:srgbClr val="80C342"/>
              </a:solidFill>
              <a:effectLst/>
              <a:uLnTx/>
              <a:uFillTx/>
              <a:latin typeface="Verdana"/>
              <a:ea typeface="+mn-ea"/>
              <a:cs typeface="+mn-cs"/>
            </a:endParaRPr>
          </a:p>
        </p:txBody>
      </p:sp>
      <p:sp>
        <p:nvSpPr>
          <p:cNvPr id="50" name="Rectangle 49"/>
          <p:cNvSpPr/>
          <p:nvPr/>
        </p:nvSpPr>
        <p:spPr>
          <a:xfrm>
            <a:off x="9112517" y="3380230"/>
            <a:ext cx="2798829"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err="1">
                <a:ln>
                  <a:noFill/>
                </a:ln>
                <a:solidFill>
                  <a:prstClr val="white"/>
                </a:solidFill>
                <a:effectLst/>
                <a:uLnTx/>
                <a:uFillTx/>
                <a:latin typeface="Verdana"/>
                <a:ea typeface="+mn-ea"/>
                <a:cs typeface="+mn-cs"/>
              </a:rPr>
              <a:t>The</a:t>
            </a:r>
            <a:r>
              <a:rPr kumimoji="0" lang="cs-CZ" sz="1600" b="1" i="0" u="none" strike="noStrike" kern="1200" cap="none" spc="0" normalizeH="0" baseline="0" noProof="0" dirty="0">
                <a:ln>
                  <a:noFill/>
                </a:ln>
                <a:solidFill>
                  <a:prstClr val="white"/>
                </a:solidFill>
                <a:effectLst/>
                <a:uLnTx/>
                <a:uFillTx/>
                <a:latin typeface="Verdana"/>
                <a:ea typeface="+mn-ea"/>
                <a:cs typeface="+mn-cs"/>
              </a:rPr>
              <a:t> most </a:t>
            </a:r>
            <a:r>
              <a:rPr kumimoji="0" lang="cs-CZ" sz="1600" b="1" i="0" u="none" strike="noStrike" kern="1200" cap="none" spc="0" normalizeH="0" baseline="0" noProof="0" dirty="0" err="1">
                <a:ln>
                  <a:noFill/>
                </a:ln>
                <a:solidFill>
                  <a:prstClr val="white"/>
                </a:solidFill>
                <a:effectLst/>
                <a:uLnTx/>
                <a:uFillTx/>
                <a:latin typeface="Verdana"/>
                <a:ea typeface="+mn-ea"/>
                <a:cs typeface="+mn-cs"/>
              </a:rPr>
              <a:t>disruptive</a:t>
            </a:r>
            <a:r>
              <a:rPr kumimoji="0" lang="cs-CZ" sz="1600" b="1" i="0" u="none" strike="noStrike" kern="1200" cap="none" spc="0" normalizeH="0" baseline="0" noProof="0" dirty="0">
                <a:ln>
                  <a:noFill/>
                </a:ln>
                <a:solidFill>
                  <a:prstClr val="white"/>
                </a:solidFill>
                <a:effectLst/>
                <a:uLnTx/>
                <a:uFillTx/>
                <a:latin typeface="Verdana"/>
                <a:ea typeface="+mn-ea"/>
                <a:cs typeface="+mn-cs"/>
              </a:rPr>
              <a:t> </a:t>
            </a:r>
            <a:r>
              <a:rPr kumimoji="0" lang="cs-CZ" sz="1600" b="1" i="0" u="none" strike="noStrike" kern="1200" cap="none" spc="0" normalizeH="0" baseline="0" noProof="0" dirty="0" err="1">
                <a:ln>
                  <a:noFill/>
                </a:ln>
                <a:solidFill>
                  <a:prstClr val="white"/>
                </a:solidFill>
                <a:effectLst/>
                <a:uLnTx/>
                <a:uFillTx/>
                <a:latin typeface="Verdana"/>
                <a:ea typeface="+mn-ea"/>
                <a:cs typeface="+mn-cs"/>
              </a:rPr>
              <a:t>innovation</a:t>
            </a:r>
            <a:r>
              <a:rPr kumimoji="0" lang="cs-CZ" sz="1600" b="1" i="0" u="none" strike="noStrike" kern="1200" cap="none" spc="0" normalizeH="0" baseline="0" noProof="0" dirty="0">
                <a:ln>
                  <a:noFill/>
                </a:ln>
                <a:solidFill>
                  <a:prstClr val="white"/>
                </a:solidFill>
                <a:effectLst/>
                <a:uLnTx/>
                <a:uFillTx/>
                <a:latin typeface="Verdana"/>
                <a:ea typeface="+mn-ea"/>
                <a:cs typeface="+mn-cs"/>
              </a:rPr>
              <a:t> </a:t>
            </a:r>
          </a:p>
        </p:txBody>
      </p:sp>
    </p:spTree>
    <p:extLst>
      <p:ext uri="{BB962C8B-B14F-4D97-AF65-F5344CB8AC3E}">
        <p14:creationId xmlns:p14="http://schemas.microsoft.com/office/powerpoint/2010/main" val="1563508921"/>
      </p:ext>
    </p:extLst>
  </p:cSld>
  <p:clrMapOvr>
    <a:masterClrMapping/>
  </p:clrMapOvr>
  <p:transition spd="slow" advClick="0" advTm="1400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Speciální česká</a:t>
            </a:r>
            <a:r>
              <a:rPr lang="en-US" sz="3200" dirty="0" smtClean="0">
                <a:solidFill>
                  <a:srgbClr val="80C342"/>
                </a:solidFill>
              </a:rPr>
              <a:t> </a:t>
            </a:r>
            <a:r>
              <a:rPr lang="en-US" sz="3200" dirty="0" err="1" smtClean="0">
                <a:solidFill>
                  <a:srgbClr val="80C342"/>
                </a:solidFill>
              </a:rPr>
              <a:t>brožura</a:t>
            </a:r>
            <a:r>
              <a:rPr lang="en-US" sz="3200" dirty="0" smtClean="0">
                <a:solidFill>
                  <a:srgbClr val="80C342"/>
                </a:solidFill>
              </a:rPr>
              <a:t>!</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a:t>
            </a:r>
            <a:r>
              <a:rPr lang="fr-FR" sz="3600" dirty="0" smtClean="0"/>
              <a:t>:</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51" name="Text Placeholder 1"/>
          <p:cNvSpPr txBox="1">
            <a:spLocks/>
          </p:cNvSpPr>
          <p:nvPr/>
        </p:nvSpPr>
        <p:spPr bwMode="auto">
          <a:xfrm>
            <a:off x="501651" y="1836359"/>
            <a:ext cx="9691930" cy="757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rtl="0" eaLnBrk="1" fontAlgn="base" hangingPunct="1">
              <a:spcBef>
                <a:spcPct val="0"/>
              </a:spcBef>
              <a:spcAft>
                <a:spcPts val="1000"/>
              </a:spcAft>
              <a:buSzPct val="100000"/>
              <a:buFont typeface="Arial" panose="020B0604020202020204" pitchFamily="34" charset="0"/>
              <a:buNone/>
              <a:defRPr sz="2400" b="0" kern="1200">
                <a:solidFill>
                  <a:schemeClr val="bg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1000"/>
              </a:spcAft>
              <a:buClrTx/>
              <a:buSzPct val="100000"/>
              <a:buFont typeface="Arial" panose="020B0604020202020204" pitchFamily="34" charset="0"/>
              <a:buNone/>
              <a:tabLst/>
              <a:defRPr/>
            </a:pPr>
            <a:r>
              <a:rPr kumimoji="0" lang="cs-CZ" sz="2000" b="0" i="1" u="none" strike="noStrike" kern="1200" cap="none" spc="0" normalizeH="0" baseline="0" noProof="0" dirty="0" smtClean="0">
                <a:ln>
                  <a:noFill/>
                </a:ln>
                <a:solidFill>
                  <a:srgbClr val="80C342"/>
                </a:solidFill>
                <a:effectLst/>
                <a:uLnTx/>
                <a:uFillTx/>
                <a:latin typeface="Verdana"/>
                <a:ea typeface="+mn-ea"/>
                <a:cs typeface="+mn-cs"/>
              </a:rPr>
              <a:t>11 příběhů a rozhovorů</a:t>
            </a:r>
            <a:r>
              <a:rPr kumimoji="0" lang="cs-CZ" sz="2000" b="0" i="1" u="none" strike="noStrike" kern="1200" cap="none" spc="0" normalizeH="0" baseline="0" noProof="0" dirty="0" smtClean="0">
                <a:ln>
                  <a:noFill/>
                </a:ln>
                <a:solidFill>
                  <a:srgbClr val="86BC25"/>
                </a:solidFill>
                <a:effectLst/>
                <a:uLnTx/>
                <a:uFillTx/>
                <a:latin typeface="Verdana"/>
                <a:ea typeface="+mn-ea"/>
                <a:cs typeface="+mn-cs"/>
              </a:rPr>
              <a:t/>
            </a:r>
            <a:br>
              <a:rPr kumimoji="0" lang="cs-CZ" sz="2000" b="0" i="1" u="none" strike="noStrike" kern="1200" cap="none" spc="0" normalizeH="0" baseline="0" noProof="0" dirty="0" smtClean="0">
                <a:ln>
                  <a:noFill/>
                </a:ln>
                <a:solidFill>
                  <a:srgbClr val="86BC25"/>
                </a:solidFill>
                <a:effectLst/>
                <a:uLnTx/>
                <a:uFillTx/>
                <a:latin typeface="Verdana"/>
                <a:ea typeface="+mn-ea"/>
                <a:cs typeface="+mn-cs"/>
              </a:rPr>
            </a:br>
            <a:r>
              <a:rPr kumimoji="0" lang="cs-CZ" sz="2000" b="0" i="1" u="none" strike="noStrike" kern="1200" cap="none" spc="0" normalizeH="0" baseline="0" noProof="0" dirty="0" smtClean="0">
                <a:ln>
                  <a:noFill/>
                </a:ln>
                <a:solidFill>
                  <a:srgbClr val="86BC25"/>
                </a:solidFill>
                <a:effectLst/>
                <a:uLnTx/>
                <a:uFillTx/>
                <a:latin typeface="Verdana"/>
                <a:ea typeface="+mn-ea"/>
                <a:cs typeface="+mn-cs"/>
              </a:rPr>
              <a:t>	</a:t>
            </a:r>
            <a:r>
              <a:rPr kumimoji="0" lang="cs-CZ" sz="1800" b="0" i="1" u="none" strike="noStrike" kern="1200" cap="none" spc="0" normalizeH="0" baseline="0" noProof="0" dirty="0" smtClean="0">
                <a:ln>
                  <a:noFill/>
                </a:ln>
                <a:solidFill>
                  <a:prstClr val="white"/>
                </a:solidFill>
                <a:effectLst/>
                <a:uLnTx/>
                <a:uFillTx/>
                <a:latin typeface="Verdana"/>
                <a:ea typeface="+mn-ea"/>
                <a:cs typeface="+mn-cs"/>
              </a:rPr>
              <a:t>Poznejte nejrychleji rostoucí technologické firmy</a:t>
            </a:r>
            <a:endParaRPr kumimoji="0" lang="cs-CZ" sz="1800" b="0" i="0" u="none" strike="noStrike" kern="1200" cap="none" spc="0" normalizeH="0" baseline="0" noProof="0" dirty="0">
              <a:ln>
                <a:noFill/>
              </a:ln>
              <a:solidFill>
                <a:prstClr val="white"/>
              </a:solidFill>
              <a:effectLst/>
              <a:uLnTx/>
              <a:uFillTx/>
              <a:latin typeface="Verdana"/>
              <a:ea typeface="+mn-ea"/>
              <a:cs typeface="+mn-cs"/>
            </a:endParaRPr>
          </a:p>
        </p:txBody>
      </p:sp>
      <p:sp>
        <p:nvSpPr>
          <p:cNvPr id="52" name="Rectangle 51"/>
          <p:cNvSpPr/>
          <p:nvPr/>
        </p:nvSpPr>
        <p:spPr>
          <a:xfrm>
            <a:off x="619341" y="6069100"/>
            <a:ext cx="11162349" cy="6001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400" b="0" i="1" u="none" strike="noStrike" kern="1200" cap="none" spc="0" normalizeH="0" baseline="0" noProof="0" dirty="0">
                <a:ln>
                  <a:noFill/>
                </a:ln>
                <a:solidFill>
                  <a:srgbClr val="D0D0CE"/>
                </a:solidFill>
                <a:effectLst/>
                <a:uLnTx/>
                <a:uFillTx/>
                <a:latin typeface="Verdana"/>
                <a:ea typeface="+mn-ea"/>
                <a:cs typeface="+mn-cs"/>
              </a:rPr>
              <a:t>Brožuru připravil </a:t>
            </a:r>
            <a:r>
              <a:rPr kumimoji="0" lang="cs-CZ" sz="1400" b="1" i="1" u="none" strike="noStrike" kern="1200" cap="none" spc="0" normalizeH="0" baseline="0" noProof="0" dirty="0" err="1">
                <a:ln>
                  <a:noFill/>
                </a:ln>
                <a:solidFill>
                  <a:srgbClr val="80C342"/>
                </a:solidFill>
                <a:effectLst/>
                <a:uLnTx/>
                <a:uFillTx/>
                <a:latin typeface="Verdana"/>
                <a:ea typeface="+mn-ea"/>
                <a:cs typeface="+mn-cs"/>
              </a:rPr>
              <a:t>Content</a:t>
            </a:r>
            <a:r>
              <a:rPr kumimoji="0" lang="cs-CZ" sz="1400" b="1" i="1" u="none" strike="noStrike" kern="1200" cap="none" spc="0" normalizeH="0" baseline="0" noProof="0" dirty="0">
                <a:ln>
                  <a:noFill/>
                </a:ln>
                <a:solidFill>
                  <a:srgbClr val="80C342"/>
                </a:solidFill>
                <a:effectLst/>
                <a:uLnTx/>
                <a:uFillTx/>
                <a:latin typeface="Verdana"/>
                <a:ea typeface="+mn-ea"/>
                <a:cs typeface="+mn-cs"/>
              </a:rPr>
              <a:t> tým v oddělení C</a:t>
            </a:r>
            <a:r>
              <a:rPr kumimoji="0" lang="en-US" sz="1400" b="1" i="1" u="none" strike="noStrike" kern="1200" cap="none" spc="0" normalizeH="0" baseline="0" noProof="0" dirty="0">
                <a:ln>
                  <a:noFill/>
                </a:ln>
                <a:solidFill>
                  <a:srgbClr val="80C342"/>
                </a:solidFill>
                <a:effectLst/>
                <a:uLnTx/>
                <a:uFillTx/>
                <a:latin typeface="Verdana"/>
                <a:ea typeface="+mn-ea"/>
                <a:cs typeface="+mn-cs"/>
              </a:rPr>
              <a:t>&amp;</a:t>
            </a: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M</a:t>
            </a: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cs-CZ" sz="1400" b="0" i="1" u="none" strike="noStrike" kern="1200" cap="none" spc="0" normalizeH="0" baseline="0" noProof="0" dirty="0" smtClean="0">
                <a:ln>
                  <a:noFill/>
                </a:ln>
                <a:solidFill>
                  <a:srgbClr val="D0D0CE"/>
                </a:solidFill>
                <a:effectLst/>
                <a:uLnTx/>
                <a:uFillTx/>
                <a:latin typeface="Verdana"/>
                <a:ea typeface="+mn-ea"/>
                <a:cs typeface="+mn-cs"/>
              </a:rPr>
              <a:t>Více </a:t>
            </a:r>
            <a:r>
              <a:rPr kumimoji="0" lang="cs-CZ" sz="1400" b="0" i="1" u="none" strike="noStrike" kern="1200" cap="none" spc="0" normalizeH="0" baseline="0" noProof="0" dirty="0">
                <a:ln>
                  <a:noFill/>
                </a:ln>
                <a:solidFill>
                  <a:srgbClr val="D0D0CE"/>
                </a:solidFill>
                <a:effectLst/>
                <a:uLnTx/>
                <a:uFillTx/>
                <a:latin typeface="Verdana"/>
                <a:ea typeface="+mn-ea"/>
                <a:cs typeface="+mn-cs"/>
              </a:rPr>
              <a:t>informací poskytne </a:t>
            </a:r>
            <a:r>
              <a:rPr kumimoji="0" lang="cs-CZ" sz="1400" b="1" i="1" u="none" strike="noStrike" kern="1200" cap="none" spc="0" normalizeH="0" baseline="0" noProof="0" dirty="0">
                <a:ln>
                  <a:noFill/>
                </a:ln>
                <a:solidFill>
                  <a:srgbClr val="80C342"/>
                </a:solidFill>
                <a:effectLst/>
                <a:uLnTx/>
                <a:uFillTx/>
                <a:latin typeface="Verdana"/>
                <a:ea typeface="+mn-ea"/>
                <a:cs typeface="+mn-cs"/>
              </a:rPr>
              <a:t>Klára Vyskočilová</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138" y="2669998"/>
            <a:ext cx="3161846" cy="3161846"/>
          </a:xfrm>
          <a:prstGeom prst="rect">
            <a:avLst/>
          </a:prstGeom>
          <a:ln w="6350">
            <a:solidFill>
              <a:schemeClr val="bg2"/>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2312" y="2669998"/>
            <a:ext cx="3161846" cy="316184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965" y="2669998"/>
            <a:ext cx="3161846" cy="3161846"/>
          </a:xfrm>
          <a:prstGeom prst="rect">
            <a:avLst/>
          </a:prstGeom>
        </p:spPr>
      </p:pic>
    </p:spTree>
    <p:extLst>
      <p:ext uri="{BB962C8B-B14F-4D97-AF65-F5344CB8AC3E}">
        <p14:creationId xmlns:p14="http://schemas.microsoft.com/office/powerpoint/2010/main" val="230247689"/>
      </p:ext>
    </p:extLst>
  </p:cSld>
  <p:clrMapOvr>
    <a:masterClrMapping/>
  </p:clrMapOvr>
  <p:transition spd="slow" advClick="0" advTm="14000">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Technology Fast 50 CE</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Prague</a:t>
            </a:r>
            <a:r>
              <a:rPr lang="en-US" sz="3200" dirty="0" smtClean="0">
                <a:solidFill>
                  <a:srgbClr val="80C342"/>
                </a:solidFill>
              </a:rPr>
              <a:t>’s </a:t>
            </a:r>
            <a:r>
              <a:rPr lang="cs-CZ" sz="3200" dirty="0" err="1" smtClean="0">
                <a:solidFill>
                  <a:srgbClr val="80C342"/>
                </a:solidFill>
              </a:rPr>
              <a:t>Ceremony</a:t>
            </a:r>
            <a:r>
              <a:rPr lang="en-US" sz="3200" dirty="0">
                <a:solidFill>
                  <a:srgbClr val="80C342"/>
                </a:solidFill>
              </a:rPr>
              <a:t/>
            </a:r>
            <a:br>
              <a:rPr lang="en-US" sz="3200" dirty="0">
                <a:solidFill>
                  <a:srgbClr val="80C342"/>
                </a:solidFill>
              </a:rPr>
            </a:br>
            <a:endParaRPr lang="pl-PL" sz="3200" dirty="0">
              <a:solidFill>
                <a:srgbClr val="80C342"/>
              </a:solidFil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936" y="1551640"/>
            <a:ext cx="3910544" cy="260755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4033" y="3889388"/>
            <a:ext cx="3910544" cy="2607551"/>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1934" y="1109923"/>
            <a:ext cx="3910544" cy="2607551"/>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6056" y="3828460"/>
            <a:ext cx="3910544" cy="2607551"/>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9935" y="1799521"/>
            <a:ext cx="3910544" cy="2607551"/>
          </a:xfrm>
          <a:prstGeom prst="rect">
            <a:avLst/>
          </a:prstGeom>
        </p:spPr>
      </p:pic>
    </p:spTree>
    <p:extLst>
      <p:ext uri="{BB962C8B-B14F-4D97-AF65-F5344CB8AC3E}">
        <p14:creationId xmlns:p14="http://schemas.microsoft.com/office/powerpoint/2010/main" val="2832792921"/>
      </p:ext>
    </p:extLst>
  </p:cSld>
  <p:clrMapOvr>
    <a:masterClrMapping/>
  </p:clrMapOvr>
  <p:transition spd="slow" advClick="0" advTm="14000">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44527" y="386656"/>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marL="0" marR="0" lvl="0" indent="0" algn="l" defTabSz="739305" rtl="0" eaLnBrk="1" fontAlgn="auto" latinLnBrk="0" hangingPunct="1">
              <a:lnSpc>
                <a:spcPct val="100000"/>
              </a:lnSpc>
              <a:spcBef>
                <a:spcPts val="0"/>
              </a:spcBef>
              <a:spcAft>
                <a:spcPts val="0"/>
              </a:spcAft>
              <a:buClrTx/>
              <a:buSzPct val="100000"/>
              <a:buFontTx/>
              <a:buNone/>
              <a:tabLst/>
              <a:defRPr/>
            </a:pPr>
            <a:r>
              <a:rPr kumimoji="0" lang="en-GB" sz="2000" b="1" i="0" u="none" strike="noStrike" kern="1200" cap="none" spc="0" normalizeH="0" baseline="0" noProof="0" dirty="0">
                <a:ln>
                  <a:noFill/>
                </a:ln>
                <a:solidFill>
                  <a:srgbClr val="FFFFFF"/>
                </a:solidFill>
                <a:effectLst/>
                <a:uLnTx/>
                <a:uFillTx/>
                <a:latin typeface="Verdana"/>
                <a:ea typeface="+mj-ea"/>
                <a:cs typeface="+mj-cs"/>
              </a:rPr>
              <a:t>Czech team part of Deloitte Global Business Services Eminence Group</a:t>
            </a:r>
            <a:endParaRPr kumimoji="0" lang="en-GB" sz="2000" b="0" i="0" u="none" strike="noStrike" kern="1200" cap="none" spc="0" normalizeH="0" baseline="0" noProof="0" dirty="0">
              <a:ln>
                <a:noFill/>
              </a:ln>
              <a:solidFill>
                <a:srgbClr val="FFFFFF"/>
              </a:solidFill>
              <a:effectLst/>
              <a:uLnTx/>
              <a:uFillTx/>
              <a:latin typeface="Verdana"/>
              <a:ea typeface="+mj-ea"/>
              <a:cs typeface="+mj-cs"/>
            </a:endParaRPr>
          </a:p>
        </p:txBody>
      </p:sp>
      <p:sp>
        <p:nvSpPr>
          <p:cNvPr id="146" name="Rectangle 145"/>
          <p:cNvSpPr/>
          <p:nvPr/>
        </p:nvSpPr>
        <p:spPr>
          <a:xfrm>
            <a:off x="344527" y="1072405"/>
            <a:ext cx="11502948" cy="369332"/>
          </a:xfrm>
          <a:prstGeom prst="rect">
            <a:avLst/>
          </a:prstGeom>
        </p:spPr>
        <p:txBody>
          <a:bodyPr wrap="square">
            <a:spAutoFit/>
          </a:bodyPr>
          <a:lstStyle/>
          <a:p>
            <a:pPr marL="0" marR="0" lvl="0" indent="0" algn="l" defTabSz="1219113"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Practice: Global Business Services</a:t>
            </a:r>
          </a:p>
        </p:txBody>
      </p:sp>
      <p:grpSp>
        <p:nvGrpSpPr>
          <p:cNvPr id="152" name="Group 151"/>
          <p:cNvGrpSpPr/>
          <p:nvPr/>
        </p:nvGrpSpPr>
        <p:grpSpPr>
          <a:xfrm>
            <a:off x="470292" y="1673106"/>
            <a:ext cx="3716469" cy="3859840"/>
            <a:chOff x="6078133" y="1659395"/>
            <a:chExt cx="3283953" cy="2669016"/>
          </a:xfrm>
        </p:grpSpPr>
        <p:sp>
          <p:nvSpPr>
            <p:cNvPr id="153" name="object 34"/>
            <p:cNvSpPr/>
            <p:nvPr/>
          </p:nvSpPr>
          <p:spPr>
            <a:xfrm>
              <a:off x="6078133" y="1659395"/>
              <a:ext cx="3283953" cy="2669016"/>
            </a:xfrm>
            <a:custGeom>
              <a:avLst/>
              <a:gdLst/>
              <a:ahLst/>
              <a:cxnLst/>
              <a:rect l="l" t="t" r="r" b="b"/>
              <a:pathLst>
                <a:path w="2364104" h="919479">
                  <a:moveTo>
                    <a:pt x="0" y="0"/>
                  </a:moveTo>
                  <a:lnTo>
                    <a:pt x="2363724" y="0"/>
                  </a:lnTo>
                  <a:lnTo>
                    <a:pt x="2363724" y="918971"/>
                  </a:lnTo>
                  <a:lnTo>
                    <a:pt x="0" y="918971"/>
                  </a:lnTo>
                  <a:lnTo>
                    <a:pt x="0" y="0"/>
                  </a:lnTo>
                  <a:close/>
                </a:path>
              </a:pathLst>
            </a:custGeom>
            <a:ln w="9144">
              <a:solidFill>
                <a:srgbClr val="91D300"/>
              </a:solidFill>
            </a:ln>
          </p:spPr>
          <p:txBody>
            <a:bodyPr wrap="square" lIns="0" tIns="0" rIns="0" bIns="0" rtlCol="0"/>
            <a:lstStyle/>
            <a:p>
              <a:pPr marL="0" marR="0" lvl="0" indent="0" algn="l" defTabSz="1219113"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4" name="object 35"/>
            <p:cNvSpPr txBox="1"/>
            <p:nvPr/>
          </p:nvSpPr>
          <p:spPr>
            <a:xfrm>
              <a:off x="6221186" y="1767325"/>
              <a:ext cx="2833018" cy="355618"/>
            </a:xfrm>
            <a:prstGeom prst="rect">
              <a:avLst/>
            </a:prstGeom>
          </p:spPr>
          <p:txBody>
            <a:bodyPr vert="horz" wrap="square" lIns="0" tIns="0" rIns="0" bIns="0" rtlCol="0">
              <a:spAutoFit/>
            </a:bodyPr>
            <a:lstStyle/>
            <a:p>
              <a:pPr marL="12699" marR="0" lvl="0" indent="0" algn="l" defTabSz="121911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Central Eminence Team</a:t>
              </a:r>
              <a:endParaRPr kumimoji="0" lang="en-GB" sz="16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12699" marR="5080" lvl="0" indent="0" algn="l" defTabSz="1219113" rtl="0" eaLnBrk="1" fontAlgn="auto" latinLnBrk="0" hangingPunct="1">
                <a:lnSpc>
                  <a:spcPct val="119200"/>
                </a:lnSpc>
                <a:spcBef>
                  <a:spcPts val="90"/>
                </a:spcBef>
                <a:spcAft>
                  <a:spcPts val="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grpSp>
      <p:sp>
        <p:nvSpPr>
          <p:cNvPr id="155" name="Rectangle 154"/>
          <p:cNvSpPr/>
          <p:nvPr/>
        </p:nvSpPr>
        <p:spPr>
          <a:xfrm>
            <a:off x="428" y="5568403"/>
            <a:ext cx="12191144" cy="63631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13" rtl="0" eaLnBrk="1" fontAlgn="auto" latinLnBrk="0" hangingPunct="1">
              <a:lnSpc>
                <a:spcPct val="100000"/>
              </a:lnSpc>
              <a:spcBef>
                <a:spcPts val="0"/>
              </a:spcBef>
              <a:spcAft>
                <a:spcPts val="0"/>
              </a:spcAft>
              <a:buClrTx/>
              <a:buSzTx/>
              <a:buFontTx/>
              <a:buNone/>
              <a:tabLst/>
              <a:defRPr/>
            </a:pPr>
            <a:r>
              <a:rPr kumimoji="0" lang="en-GB" sz="1455"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Our clients expect us to know the </a:t>
            </a:r>
            <a:r>
              <a:rPr kumimoji="0" lang="en-GB" sz="1455" b="0" i="0" u="none" strike="noStrike" kern="1200" cap="none" spc="0" normalizeH="0" baseline="0" noProof="0" dirty="0">
                <a:ln>
                  <a:noFill/>
                </a:ln>
                <a:solidFill>
                  <a:srgbClr val="86BC25"/>
                </a:solidFill>
                <a:effectLst/>
                <a:uLnTx/>
                <a:uFillTx/>
                <a:latin typeface="Verdana"/>
                <a:ea typeface="Verdana" panose="020B0604030504040204" pitchFamily="34" charset="0"/>
                <a:cs typeface="Verdana" panose="020B0604030504040204" pitchFamily="34" charset="0"/>
              </a:rPr>
              <a:t>GBS and SSC market  </a:t>
            </a:r>
            <a:endParaRPr kumimoji="0" lang="en-GB" sz="2426" b="0" i="0" u="none" strike="noStrike" kern="1200" cap="none" spc="0" normalizeH="0" baseline="0" noProof="0" dirty="0">
              <a:ln>
                <a:noFill/>
              </a:ln>
              <a:solidFill>
                <a:srgbClr val="86BC25"/>
              </a:solidFill>
              <a:effectLst/>
              <a:uLnTx/>
              <a:uFillTx/>
              <a:latin typeface="Verdana"/>
              <a:ea typeface="+mn-ea"/>
              <a:cs typeface="+mn-cs"/>
            </a:endParaRPr>
          </a:p>
        </p:txBody>
      </p:sp>
      <p:pic>
        <p:nvPicPr>
          <p:cNvPr id="156" name="Picture 155" descr="C:\Users\aparthasarathy\AppData\Local\Microsoft\Windows\INetCache\Content.Outlook\FU390WNQ\Op_Trans_MANAGE_GBS_rgb_POS.png"/>
          <p:cNvPicPr/>
          <p:nvPr/>
        </p:nvPicPr>
        <p:blipFill>
          <a:blip r:embed="rId3">
            <a:extLst>
              <a:ext uri="{28A0092B-C50C-407E-A947-70E740481C1C}">
                <a14:useLocalDpi xmlns:a14="http://schemas.microsoft.com/office/drawing/2010/main" val="0"/>
              </a:ext>
            </a:extLst>
          </a:blip>
          <a:srcRect/>
          <a:stretch>
            <a:fillRect/>
          </a:stretch>
        </p:blipFill>
        <p:spPr bwMode="auto">
          <a:xfrm>
            <a:off x="4478729" y="2066477"/>
            <a:ext cx="2873958" cy="2813806"/>
          </a:xfrm>
          <a:prstGeom prst="rect">
            <a:avLst/>
          </a:prstGeom>
          <a:noFill/>
          <a:ln>
            <a:noFill/>
          </a:ln>
        </p:spPr>
      </p:pic>
      <p:pic>
        <p:nvPicPr>
          <p:cNvPr id="15" name="Picture 14"/>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74525" y="2932345"/>
            <a:ext cx="812002" cy="496039"/>
          </a:xfrm>
          <a:prstGeom prst="rect">
            <a:avLst/>
          </a:prstGeom>
          <a:solidFill>
            <a:schemeClr val="accent1">
              <a:alpha val="59000"/>
            </a:schemeClr>
          </a:solidFill>
          <a:ln>
            <a:solidFill>
              <a:schemeClr val="bg1"/>
            </a:solidFill>
          </a:ln>
        </p:spPr>
      </p:pic>
      <p:pic>
        <p:nvPicPr>
          <p:cNvPr id="19" name="Picture 4" descr="Resultado de imagen para us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407" y="2340148"/>
            <a:ext cx="808120" cy="487260"/>
          </a:xfrm>
          <a:prstGeom prst="rect">
            <a:avLst/>
          </a:prstGeom>
          <a:solidFill>
            <a:schemeClr val="accent1">
              <a:alpha val="59000"/>
            </a:schemeClr>
          </a:solidFill>
          <a:ln>
            <a:solidFill>
              <a:schemeClr val="bg1"/>
            </a:solidFill>
          </a:ln>
        </p:spPr>
      </p:pic>
      <p:pic>
        <p:nvPicPr>
          <p:cNvPr id="23" name="Picture 22" descr="Resultado de imagen para UK fla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13147" y="2340601"/>
            <a:ext cx="922455" cy="524863"/>
          </a:xfrm>
          <a:prstGeom prst="rect">
            <a:avLst/>
          </a:prstGeom>
          <a:solidFill>
            <a:schemeClr val="accent1">
              <a:alpha val="59000"/>
            </a:schemeClr>
          </a:solidFill>
          <a:ln>
            <a:solidFill>
              <a:schemeClr val="bg1"/>
            </a:solidFill>
          </a:ln>
        </p:spPr>
      </p:pic>
      <p:pic>
        <p:nvPicPr>
          <p:cNvPr id="25" name="Picture 4" descr="Imagen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8853" y="2066478"/>
            <a:ext cx="762772" cy="99609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2" descr="Resultado de imagen para denmark fla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5750" y="2951592"/>
            <a:ext cx="859827" cy="476792"/>
          </a:xfrm>
          <a:prstGeom prst="rect">
            <a:avLst/>
          </a:prstGeom>
          <a:solidFill>
            <a:schemeClr val="accent1">
              <a:alpha val="59000"/>
            </a:schemeClr>
          </a:solidFill>
          <a:ln>
            <a:solidFill>
              <a:schemeClr val="accent1"/>
            </a:solidFill>
          </a:ln>
        </p:spPr>
      </p:pic>
      <p:pic>
        <p:nvPicPr>
          <p:cNvPr id="27" name="Picture 36" descr="Resultado de imagen para czech republic fla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3581" y="2933073"/>
            <a:ext cx="734062" cy="495312"/>
          </a:xfrm>
          <a:prstGeom prst="rect">
            <a:avLst/>
          </a:prstGeom>
          <a:noFill/>
          <a:ln w="28575">
            <a:solidFill>
              <a:srgbClr val="86BC25"/>
            </a:solidFill>
          </a:ln>
          <a:extLst>
            <a:ext uri="{909E8E84-426E-40DD-AFC4-6F175D3DCCD1}">
              <a14:hiddenFill xmlns:a14="http://schemas.microsoft.com/office/drawing/2010/main">
                <a:solidFill>
                  <a:srgbClr val="FFFFFF"/>
                </a:solidFill>
              </a14:hiddenFill>
            </a:ext>
          </a:extLst>
        </p:spPr>
      </p:pic>
      <p:sp>
        <p:nvSpPr>
          <p:cNvPr id="29" name="Rectangle 28"/>
          <p:cNvSpPr/>
          <p:nvPr/>
        </p:nvSpPr>
        <p:spPr>
          <a:xfrm>
            <a:off x="613335" y="3613831"/>
            <a:ext cx="2832819" cy="1919115"/>
          </a:xfrm>
          <a:prstGeom prst="rect">
            <a:avLst/>
          </a:prstGeom>
        </p:spPr>
        <p:txBody>
          <a:bodyPr wrap="square">
            <a:spAutoFit/>
          </a:bodyPr>
          <a:lstStyle/>
          <a:p>
            <a:pPr marL="163652" marR="0" lvl="0" indent="-163652" algn="l" defTabSz="1018301"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FFFFFF"/>
                </a:solidFill>
                <a:effectLst/>
                <a:uLnTx/>
                <a:uFillTx/>
                <a:latin typeface="Verdana"/>
                <a:ea typeface="+mn-ea"/>
                <a:cs typeface="+mn-cs"/>
              </a:rPr>
              <a:t>Czech team led by Pavel </a:t>
            </a:r>
            <a:r>
              <a:rPr kumimoji="0" lang="en-GB" sz="1600" b="0" i="0" u="none" strike="noStrike" kern="0" cap="none" spc="0" normalizeH="0" baseline="0" noProof="0" dirty="0" err="1">
                <a:ln>
                  <a:noFill/>
                </a:ln>
                <a:solidFill>
                  <a:srgbClr val="FFFFFF"/>
                </a:solidFill>
                <a:effectLst/>
                <a:uLnTx/>
                <a:uFillTx/>
                <a:latin typeface="Verdana"/>
                <a:ea typeface="+mn-ea"/>
                <a:cs typeface="+mn-cs"/>
              </a:rPr>
              <a:t>Šimák</a:t>
            </a:r>
            <a:r>
              <a:rPr kumimoji="0" lang="en-GB" sz="1600" b="0" i="0" u="none" strike="noStrike" kern="0" cap="none" spc="0" normalizeH="0" baseline="0" noProof="0" dirty="0">
                <a:ln>
                  <a:noFill/>
                </a:ln>
                <a:solidFill>
                  <a:srgbClr val="FFFFFF"/>
                </a:solidFill>
                <a:effectLst/>
                <a:uLnTx/>
                <a:uFillTx/>
                <a:latin typeface="Verdana"/>
                <a:ea typeface="+mn-ea"/>
                <a:cs typeface="+mn-cs"/>
              </a:rPr>
              <a:t> became a core member of the Deloitte Global GBS Eminence Team, composed of 6 leading countries</a:t>
            </a:r>
          </a:p>
        </p:txBody>
      </p:sp>
      <p:cxnSp>
        <p:nvCxnSpPr>
          <p:cNvPr id="20" name="Straight Connector 19"/>
          <p:cNvCxnSpPr/>
          <p:nvPr/>
        </p:nvCxnSpPr>
        <p:spPr>
          <a:xfrm>
            <a:off x="315720" y="849573"/>
            <a:ext cx="11405983" cy="38001"/>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270337"/>
            <a:ext cx="8541915" cy="614912"/>
          </a:xfrm>
          <a:prstGeom prst="rect">
            <a:avLst/>
          </a:prstGeom>
        </p:spPr>
        <p:txBody>
          <a:bodyPr wrap="square">
            <a:spAutoFit/>
          </a:bodyPr>
          <a:lstStyle/>
          <a:p>
            <a:pPr marL="0" marR="0" lvl="0" indent="0" algn="l" defTabSz="554492" rtl="0" eaLnBrk="1" fontAlgn="auto" latinLnBrk="0" hangingPunct="1">
              <a:lnSpc>
                <a:spcPct val="100000"/>
              </a:lnSpc>
              <a:spcBef>
                <a:spcPts val="411"/>
              </a:spcBef>
              <a:spcAft>
                <a:spcPts val="0"/>
              </a:spcAft>
              <a:buClrTx/>
              <a:buSzPct val="100000"/>
              <a:buFontTx/>
              <a:buNone/>
              <a:tabLst/>
              <a:defRPr/>
            </a:pPr>
            <a:r>
              <a:rPr kumimoji="0" lang="en-GB" sz="1698" b="0" i="1" u="none" strike="noStrike" kern="1200" cap="none" spc="0" normalizeH="0" baseline="0" noProof="0" dirty="0">
                <a:ln>
                  <a:noFill/>
                </a:ln>
                <a:solidFill>
                  <a:srgbClr val="FFFFFF"/>
                </a:solidFill>
                <a:effectLst/>
                <a:uLnTx/>
                <a:uFillTx/>
                <a:latin typeface="Verdana"/>
                <a:ea typeface="+mn-ea"/>
                <a:cs typeface="+mn-cs"/>
              </a:rPr>
              <a:t>For more information please reach out to </a:t>
            </a:r>
            <a:r>
              <a:rPr kumimoji="0" lang="en-GB" sz="1698" b="1" i="1" u="none" strike="noStrike" kern="1200" cap="none" spc="0" normalizeH="0" baseline="0" noProof="0" dirty="0">
                <a:ln>
                  <a:noFill/>
                </a:ln>
                <a:solidFill>
                  <a:srgbClr val="62B5E5"/>
                </a:solidFill>
                <a:effectLst/>
                <a:uLnTx/>
                <a:uFillTx/>
                <a:latin typeface="Verdana"/>
                <a:ea typeface="+mn-ea"/>
                <a:cs typeface="+mn-cs"/>
              </a:rPr>
              <a:t>Pavel </a:t>
            </a:r>
            <a:r>
              <a:rPr kumimoji="0" lang="en-GB" sz="1698" b="1" i="1" u="none" strike="noStrike" kern="1200" cap="none" spc="0" normalizeH="0" baseline="0" noProof="0" dirty="0" err="1">
                <a:ln>
                  <a:noFill/>
                </a:ln>
                <a:solidFill>
                  <a:srgbClr val="62B5E5"/>
                </a:solidFill>
                <a:effectLst/>
                <a:uLnTx/>
                <a:uFillTx/>
                <a:latin typeface="Verdana"/>
                <a:ea typeface="+mn-ea"/>
                <a:cs typeface="+mn-cs"/>
              </a:rPr>
              <a:t>Šimák</a:t>
            </a:r>
            <a:r>
              <a:rPr kumimoji="0" lang="en-GB" sz="1698" b="1" i="1" u="none" strike="noStrike" kern="1200" cap="none" spc="0" normalizeH="0" baseline="0" noProof="0" dirty="0">
                <a:ln>
                  <a:noFill/>
                </a:ln>
                <a:solidFill>
                  <a:srgbClr val="0076A8"/>
                </a:solidFill>
                <a:effectLst/>
                <a:uLnTx/>
                <a:uFillTx/>
                <a:latin typeface="Verdana"/>
                <a:ea typeface="+mn-ea"/>
                <a:cs typeface="+mn-cs"/>
              </a:rPr>
              <a:t/>
            </a:r>
            <a:br>
              <a:rPr kumimoji="0" lang="en-GB" sz="1698" b="1" i="1" u="none" strike="noStrike" kern="1200" cap="none" spc="0" normalizeH="0" baseline="0" noProof="0" dirty="0">
                <a:ln>
                  <a:noFill/>
                </a:ln>
                <a:solidFill>
                  <a:srgbClr val="0076A8"/>
                </a:solidFill>
                <a:effectLst/>
                <a:uLnTx/>
                <a:uFillTx/>
                <a:latin typeface="Verdana"/>
                <a:ea typeface="+mn-ea"/>
                <a:cs typeface="+mn-cs"/>
              </a:rPr>
            </a:br>
            <a:endParaRPr kumimoji="0" lang="en-GB" sz="1698" b="1" i="1" u="none" strike="noStrike" kern="1200" cap="none" spc="0" normalizeH="0" baseline="0" noProof="0" dirty="0">
              <a:ln>
                <a:noFill/>
              </a:ln>
              <a:solidFill>
                <a:srgbClr val="0076A8"/>
              </a:solidFill>
              <a:effectLst/>
              <a:uLnTx/>
              <a:uFillTx/>
              <a:latin typeface="Verdana"/>
              <a:ea typeface="+mn-ea"/>
              <a:cs typeface="+mn-cs"/>
            </a:endParaRPr>
          </a:p>
        </p:txBody>
      </p:sp>
      <p:sp>
        <p:nvSpPr>
          <p:cNvPr id="24" name="Freeform 430"/>
          <p:cNvSpPr>
            <a:spLocks noChangeAspect="1" noEditPoints="1"/>
          </p:cNvSpPr>
          <p:nvPr/>
        </p:nvSpPr>
        <p:spPr bwMode="auto">
          <a:xfrm>
            <a:off x="595670" y="6269623"/>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GB" sz="1092"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149" name="Group 148"/>
          <p:cNvGrpSpPr/>
          <p:nvPr/>
        </p:nvGrpSpPr>
        <p:grpSpPr>
          <a:xfrm>
            <a:off x="7684015" y="1673106"/>
            <a:ext cx="4037688" cy="3895299"/>
            <a:chOff x="6066116" y="4661406"/>
            <a:chExt cx="3041358" cy="2498928"/>
          </a:xfrm>
        </p:grpSpPr>
        <p:sp>
          <p:nvSpPr>
            <p:cNvPr id="150" name="object 32"/>
            <p:cNvSpPr/>
            <p:nvPr/>
          </p:nvSpPr>
          <p:spPr>
            <a:xfrm>
              <a:off x="6066116" y="4661406"/>
              <a:ext cx="3041358" cy="2498927"/>
            </a:xfrm>
            <a:custGeom>
              <a:avLst/>
              <a:gdLst/>
              <a:ahLst/>
              <a:cxnLst/>
              <a:rect l="l" t="t" r="r" b="b"/>
              <a:pathLst>
                <a:path w="1752600" h="920750">
                  <a:moveTo>
                    <a:pt x="0" y="0"/>
                  </a:moveTo>
                  <a:lnTo>
                    <a:pt x="1752600" y="0"/>
                  </a:lnTo>
                  <a:lnTo>
                    <a:pt x="1752600" y="920496"/>
                  </a:lnTo>
                  <a:lnTo>
                    <a:pt x="0" y="920496"/>
                  </a:lnTo>
                  <a:lnTo>
                    <a:pt x="0" y="0"/>
                  </a:lnTo>
                  <a:close/>
                </a:path>
              </a:pathLst>
            </a:custGeom>
            <a:ln w="9144">
              <a:solidFill>
                <a:srgbClr val="00A0DE"/>
              </a:solidFill>
            </a:ln>
          </p:spPr>
          <p:txBody>
            <a:bodyPr wrap="square" lIns="0" tIns="0" rIns="0" bIns="0" rtlCol="0"/>
            <a:lstStyle/>
            <a:p>
              <a:pPr marL="0" marR="0" lvl="0" indent="0" algn="l" defTabSz="1219113"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1" name="object 33"/>
            <p:cNvSpPr txBox="1"/>
            <p:nvPr/>
          </p:nvSpPr>
          <p:spPr>
            <a:xfrm>
              <a:off x="6221185" y="4789040"/>
              <a:ext cx="2814524" cy="2371294"/>
            </a:xfrm>
            <a:prstGeom prst="rect">
              <a:avLst/>
            </a:prstGeom>
          </p:spPr>
          <p:txBody>
            <a:bodyPr vert="horz" wrap="square" lIns="0" tIns="0" rIns="0" bIns="0" rtlCol="0">
              <a:spAutoFit/>
            </a:bodyPr>
            <a:lstStyle/>
            <a:p>
              <a:pPr marL="12699" marR="0" lvl="0" indent="0" algn="l" defTabSz="121911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Tasks of the Central Team</a:t>
              </a:r>
            </a:p>
            <a:p>
              <a:pPr marL="184141" marR="5080" lvl="0" indent="-171442" algn="l" defTabSz="1219113" rtl="0" eaLnBrk="1" fontAlgn="auto" latinLnBrk="0" hangingPunct="1">
                <a:lnSpc>
                  <a:spcPct val="119200"/>
                </a:lnSpc>
                <a:spcBef>
                  <a:spcPts val="90"/>
                </a:spcBef>
                <a:spcAft>
                  <a:spcPts val="0"/>
                </a:spcAft>
                <a:buClrTx/>
                <a:buSzTx/>
                <a:buFont typeface="Arial" panose="020B0604020202020204" pitchFamily="34" charset="0"/>
                <a:buChar char="•"/>
                <a:tabLst/>
                <a:defRPr/>
              </a:pPr>
              <a:endParaRPr kumimoji="0" lang="en-GB" sz="12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184141" marR="5080" lvl="0" indent="-171442"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r>
                <a:rPr kumimoji="0" lang="en-GB" sz="16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Discuss on current challenges, improving Deloitte marketing / launch initiatives and sharing of eminence plans in the GBS area across markets</a:t>
              </a:r>
            </a:p>
            <a:p>
              <a:pPr marL="184141" marR="5080" lvl="0" indent="-171442"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r>
                <a:rPr kumimoji="0" lang="en-GB" sz="16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Align on eminence activities to avoid overlapping and working together as one global firm</a:t>
              </a:r>
            </a:p>
            <a:p>
              <a:pPr marL="298436" marR="5080" lvl="0" indent="-285737"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endParaRPr kumimoji="0" lang="en-GB" sz="12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298436" marR="5080" lvl="0" indent="-285737"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1703849887"/>
      </p:ext>
    </p:extLst>
  </p:cSld>
  <p:clrMapOvr>
    <a:masterClrMapping/>
  </p:clrMapOvr>
  <p:transition spd="slow" advClick="0" advTm="14000">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7447"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4128136" y="1590735"/>
            <a:ext cx="3546629" cy="4982835"/>
            <a:chOff x="599044" y="1429481"/>
            <a:chExt cx="3546629" cy="4982835"/>
          </a:xfrm>
        </p:grpSpPr>
        <p:sp>
          <p:nvSpPr>
            <p:cNvPr id="3" name="Rounded Rectangle 2"/>
            <p:cNvSpPr/>
            <p:nvPr/>
          </p:nvSpPr>
          <p:spPr bwMode="gray">
            <a:xfrm>
              <a:off x="599044" y="1429481"/>
              <a:ext cx="3546629" cy="4663110"/>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936475" y="1824357"/>
              <a:ext cx="2871766" cy="147732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Sokolovská uhelná, 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20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Optimization</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of</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energies</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production</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and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trading</a:t>
              </a:r>
              <a:endParaRPr kumimoji="0" lang="en-US" sz="1800" b="0" i="0" u="none" strike="noStrike" kern="1200" cap="none" spc="0" normalizeH="0" baseline="0" noProof="0" dirty="0">
                <a:ln>
                  <a:noFill/>
                </a:ln>
                <a:solidFill>
                  <a:srgbClr val="86BC25"/>
                </a:solidFill>
                <a:effectLst/>
                <a:uLnTx/>
                <a:uFillTx/>
                <a:latin typeface="Verdana"/>
                <a:ea typeface="+mn-ea"/>
                <a:cs typeface="+mn-cs"/>
              </a:endParaRPr>
            </a:p>
          </p:txBody>
        </p:sp>
        <p:sp>
          <p:nvSpPr>
            <p:cNvPr id="18" name="Rectangle 17"/>
            <p:cNvSpPr/>
            <p:nvPr/>
          </p:nvSpPr>
          <p:spPr>
            <a:xfrm>
              <a:off x="1204291" y="3565773"/>
              <a:ext cx="2336134" cy="1071062"/>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395,</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EUR</a:t>
              </a:r>
              <a:endParaRPr kumimoji="0" lang="cs-CZ" sz="2000" b="1" i="0" u="none" strike="noStrike" kern="1200" cap="none" spc="0" normalizeH="0" baseline="0" noProof="0" dirty="0" smtClean="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t>
              </a:r>
              <a:r>
                <a:rPr kumimoji="0" lang="cs-CZ" sz="2000" b="0" i="0" u="none" strike="noStrike" kern="1200" cap="none" spc="0" normalizeH="0" baseline="0" noProof="0" dirty="0" err="1" smtClean="0">
                  <a:ln>
                    <a:noFill/>
                  </a:ln>
                  <a:solidFill>
                    <a:prstClr val="white"/>
                  </a:solidFill>
                  <a:effectLst/>
                  <a:uLnTx/>
                  <a:uFillTx/>
                  <a:latin typeface="Verdana"/>
                  <a:ea typeface="+mn-ea"/>
                  <a:cs typeface="Arial" charset="0"/>
                </a:rPr>
                <a:t>success</a:t>
              </a: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t>
              </a:r>
              <a:r>
                <a:rPr kumimoji="0" lang="cs-CZ" sz="2000" b="0" i="0" u="none" strike="noStrike" kern="1200" cap="none" spc="0" normalizeH="0" baseline="0" noProof="0" dirty="0" err="1" smtClean="0">
                  <a:ln>
                    <a:noFill/>
                  </a:ln>
                  <a:solidFill>
                    <a:prstClr val="white"/>
                  </a:solidFill>
                  <a:effectLst/>
                  <a:uLnTx/>
                  <a:uFillTx/>
                  <a:latin typeface="Verdana"/>
                  <a:ea typeface="+mn-ea"/>
                  <a:cs typeface="Arial" charset="0"/>
                </a:rPr>
                <a:t>fee</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936475" y="4505451"/>
              <a:ext cx="2934847" cy="907941"/>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Consulting</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Martin Čermák, </a:t>
              </a:r>
              <a:r>
                <a:rPr kumimoji="0" lang="cs-CZ" sz="1400" b="0" i="1" u="none" strike="noStrike" kern="1200" cap="none" spc="0" normalizeH="0" baseline="0" noProof="0" smtClean="0">
                  <a:ln>
                    <a:noFill/>
                  </a:ln>
                  <a:solidFill>
                    <a:prstClr val="white"/>
                  </a:solidFill>
                  <a:effectLst/>
                  <a:uLnTx/>
                  <a:uFillTx/>
                  <a:latin typeface="Verdana"/>
                  <a:ea typeface="+mn-ea"/>
                  <a:cs typeface="Arial" charset="0"/>
                </a:rPr>
                <a:t>Miroslav Cink</a:t>
              </a:r>
              <a:endParaRPr kumimoji="0" lang="en-US" sz="18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1822273109"/>
      </p:ext>
    </p:extLst>
  </p:cSld>
  <p:clrMapOvr>
    <a:masterClrMapping/>
  </p:clrMapOvr>
  <p:transition spd="slow" advClick="0" advTm="14000">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8471"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1926000" y="2199600"/>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839082" y="2484456"/>
              <a:ext cx="2871766"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ZF </a:t>
              </a:r>
              <a:r>
                <a:rPr kumimoji="0" lang="cs-CZ" sz="2000" b="1" i="0" u="none" strike="noStrike" kern="1200" cap="none" spc="0" normalizeH="0" baseline="0" noProof="0" dirty="0" err="1" smtClean="0">
                  <a:ln>
                    <a:noFill/>
                  </a:ln>
                  <a:solidFill>
                    <a:srgbClr val="86BC25"/>
                  </a:solidFill>
                  <a:effectLst/>
                  <a:uLnTx/>
                  <a:uFillTx/>
                  <a:latin typeface="Verdana"/>
                  <a:ea typeface="+mn-ea"/>
                  <a:cs typeface="Arial" charset="0"/>
                </a:rPr>
                <a:t>Engineering</a:t>
              </a: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 Plzeň s.r.o.</a:t>
              </a:r>
              <a:endParaRPr kumimoji="0" lang="en-US" sz="2000" b="1" i="0" u="none" strike="noStrike" kern="1200" cap="none" spc="0" normalizeH="0" baseline="0" noProof="0" dirty="0">
                <a:ln>
                  <a:noFill/>
                </a:ln>
                <a:solidFill>
                  <a:srgbClr val="86BC25"/>
                </a:solidFill>
                <a:effectLst/>
                <a:uLnTx/>
                <a:uFillTx/>
                <a:latin typeface="Verdana"/>
                <a:ea typeface="+mn-ea"/>
                <a:cs typeface="+mn-cs"/>
              </a:endParaRPr>
            </a:p>
          </p:txBody>
        </p:sp>
        <p:sp>
          <p:nvSpPr>
            <p:cNvPr id="18" name="Rectangle 17"/>
            <p:cNvSpPr/>
            <p:nvPr/>
          </p:nvSpPr>
          <p:spPr>
            <a:xfrm>
              <a:off x="1106898" y="3547097"/>
              <a:ext cx="2336134" cy="744819"/>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140</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807542" y="3982270"/>
              <a:ext cx="2934847" cy="113633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Tax</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A. Weber, L. Hanáček, J. Wiederhold, O. </a:t>
              </a:r>
              <a:r>
                <a:rPr kumimoji="0" lang="cs-CZ" sz="1400" b="0" i="1" u="none" strike="noStrike" kern="1200" cap="none" spc="0" normalizeH="0" baseline="0" noProof="0" dirty="0" err="1" smtClean="0">
                  <a:ln>
                    <a:noFill/>
                  </a:ln>
                  <a:solidFill>
                    <a:prstClr val="white"/>
                  </a:solidFill>
                  <a:effectLst/>
                  <a:uLnTx/>
                  <a:uFillTx/>
                  <a:latin typeface="Verdana"/>
                  <a:ea typeface="+mn-ea"/>
                  <a:cs typeface="Arial" charset="0"/>
                </a:rPr>
                <a:t>Svejkovsky</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 </a:t>
              </a:r>
              <a:endParaRPr kumimoji="0" lang="en-US" sz="18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grpSp>
        <p:nvGrpSpPr>
          <p:cNvPr id="5" name="Group 4"/>
          <p:cNvGrpSpPr/>
          <p:nvPr/>
        </p:nvGrpSpPr>
        <p:grpSpPr>
          <a:xfrm>
            <a:off x="6724800" y="2199600"/>
            <a:ext cx="3644022" cy="4229275"/>
            <a:chOff x="4260815" y="2183041"/>
            <a:chExt cx="3644022" cy="4229275"/>
          </a:xfrm>
        </p:grpSpPr>
        <p:sp>
          <p:nvSpPr>
            <p:cNvPr id="40" name="Rounded Rectangle 39"/>
            <p:cNvSpPr/>
            <p:nvPr/>
          </p:nvSpPr>
          <p:spPr bwMode="gray">
            <a:xfrm>
              <a:off x="4260815"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1" name="Rectangle 40"/>
            <p:cNvSpPr/>
            <p:nvPr/>
          </p:nvSpPr>
          <p:spPr>
            <a:xfrm>
              <a:off x="4598246" y="2484456"/>
              <a:ext cx="2871766" cy="923330"/>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Konica </a:t>
              </a:r>
              <a:r>
                <a:rPr kumimoji="0" lang="en-US" sz="2000" b="1" i="0" u="none" strike="noStrike" kern="1200" cap="none" spc="0" normalizeH="0" baseline="0" noProof="0" dirty="0" smtClean="0">
                  <a:ln>
                    <a:noFill/>
                  </a:ln>
                  <a:solidFill>
                    <a:srgbClr val="86BC25"/>
                  </a:solidFill>
                  <a:effectLst/>
                  <a:uLnTx/>
                  <a:uFillTx/>
                  <a:latin typeface="Verdana"/>
                  <a:ea typeface="+mn-ea"/>
                  <a:cs typeface="Arial" charset="0"/>
                </a:rPr>
                <a:t>Minolta </a:t>
              </a: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Business Solutions Czech Republic</a:t>
              </a:r>
              <a:endParaRPr kumimoji="0" lang="en-US" sz="1600" b="1" i="1" u="none" strike="noStrike" kern="1200" cap="none" spc="0" normalizeH="0" baseline="0" noProof="0" dirty="0">
                <a:ln>
                  <a:noFill/>
                </a:ln>
                <a:solidFill>
                  <a:srgbClr val="86BC25"/>
                </a:solidFill>
                <a:effectLst/>
                <a:uLnTx/>
                <a:uFillTx/>
                <a:latin typeface="Verdana"/>
                <a:ea typeface="+mn-ea"/>
                <a:cs typeface="+mn-cs"/>
              </a:endParaRPr>
            </a:p>
          </p:txBody>
        </p:sp>
        <p:sp>
          <p:nvSpPr>
            <p:cNvPr id="42" name="Rectangle 41"/>
            <p:cNvSpPr/>
            <p:nvPr/>
          </p:nvSpPr>
          <p:spPr>
            <a:xfrm>
              <a:off x="4866062" y="3547097"/>
              <a:ext cx="2336134" cy="418576"/>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 </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130</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000</a:t>
              </a: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3" name="Rectangle 42"/>
            <p:cNvSpPr/>
            <p:nvPr/>
          </p:nvSpPr>
          <p:spPr>
            <a:xfrm>
              <a:off x="4566706" y="3982270"/>
              <a:ext cx="2934847" cy="1364733"/>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Tax</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L</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Hanáček, P. Chytilová</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a:t>
              </a:r>
              <a:b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G</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Jansová</a:t>
              </a:r>
              <a:br>
                <a:rPr kumimoji="0" lang="cs-CZ" sz="1400" b="0" i="1" u="none" strike="noStrike" kern="1200" cap="none" spc="0" normalizeH="0" baseline="0" noProof="0" dirty="0">
                  <a:ln>
                    <a:noFill/>
                  </a:ln>
                  <a:solidFill>
                    <a:prstClr val="white"/>
                  </a:solidFill>
                  <a:effectLst/>
                  <a:uLnTx/>
                  <a:uFillTx/>
                  <a:latin typeface="Verdana"/>
                  <a:ea typeface="+mn-ea"/>
                  <a:cs typeface="Arial" charset="0"/>
                </a:rPr>
              </a:br>
              <a:endParaRPr kumimoji="0" lang="cs-CZ" sz="14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9" name="Group 58"/>
            <p:cNvGrpSpPr/>
            <p:nvPr/>
          </p:nvGrpSpPr>
          <p:grpSpPr>
            <a:xfrm>
              <a:off x="7035186" y="5542665"/>
              <a:ext cx="869651" cy="869651"/>
              <a:chOff x="7035186" y="4486749"/>
              <a:chExt cx="869651" cy="869651"/>
            </a:xfrm>
          </p:grpSpPr>
          <p:sp>
            <p:nvSpPr>
              <p:cNvPr id="34" name="Oval 33"/>
              <p:cNvSpPr/>
              <p:nvPr/>
            </p:nvSpPr>
            <p:spPr bwMode="gray">
              <a:xfrm>
                <a:off x="7052677"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35" name="Group 681"/>
              <p:cNvGrpSpPr>
                <a:grpSpLocks noChangeAspect="1"/>
              </p:cNvGrpSpPr>
              <p:nvPr/>
            </p:nvGrpSpPr>
            <p:grpSpPr bwMode="auto">
              <a:xfrm>
                <a:off x="7035186" y="4486749"/>
                <a:ext cx="869651" cy="869651"/>
                <a:chOff x="6210" y="2696"/>
                <a:chExt cx="340" cy="340"/>
              </a:xfrm>
              <a:solidFill>
                <a:schemeClr val="accent2"/>
              </a:solidFill>
            </p:grpSpPr>
            <p:sp>
              <p:nvSpPr>
                <p:cNvPr id="36"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7"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8"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9"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2407321979"/>
      </p:ext>
    </p:extLst>
  </p:cSld>
  <p:clrMapOvr>
    <a:masterClrMapping/>
  </p:clrMapOvr>
  <p:transition spd="slow" advClick="0" advTm="14000">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9495"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2" name="Group 1"/>
          <p:cNvGrpSpPr/>
          <p:nvPr/>
        </p:nvGrpSpPr>
        <p:grpSpPr>
          <a:xfrm>
            <a:off x="6723010" y="2199444"/>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501651" y="2484456"/>
              <a:ext cx="3491347" cy="984885"/>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ELT Management Company </a:t>
              </a: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
              </a:r>
              <a:b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br>
              <a:r>
                <a:rPr kumimoji="0" lang="en-US" sz="2000" b="1" i="0" u="none" strike="noStrike" kern="1200" cap="none" spc="0" normalizeH="0" baseline="0" noProof="0" dirty="0" smtClean="0">
                  <a:ln>
                    <a:noFill/>
                  </a:ln>
                  <a:solidFill>
                    <a:srgbClr val="86BC25"/>
                  </a:solidFill>
                  <a:effectLst/>
                  <a:uLnTx/>
                  <a:uFillTx/>
                  <a:latin typeface="Verdana"/>
                  <a:ea typeface="+mn-ea"/>
                  <a:cs typeface="Arial" charset="0"/>
                </a:rPr>
                <a:t>Slovakia </a:t>
              </a:r>
              <a:r>
                <a:rPr kumimoji="0" lang="en-US" sz="2000" b="1" i="0" u="none" strike="noStrike" kern="1200" cap="none" spc="0" normalizeH="0" baseline="0" noProof="0" dirty="0" err="1">
                  <a:ln>
                    <a:noFill/>
                  </a:ln>
                  <a:solidFill>
                    <a:srgbClr val="86BC25"/>
                  </a:solidFill>
                  <a:effectLst/>
                  <a:uLnTx/>
                  <a:uFillTx/>
                  <a:latin typeface="Verdana"/>
                  <a:ea typeface="+mn-ea"/>
                  <a:cs typeface="Arial" charset="0"/>
                </a:rPr>
                <a:t>s.r.o</a:t>
              </a: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  </a:t>
              </a:r>
              <a:r>
                <a:rPr kumimoji="0" lang="en-US" sz="2400" b="1" i="0" u="none" strike="noStrike" kern="1200" cap="none" spc="0" normalizeH="0" baseline="0" noProof="0" dirty="0">
                  <a:ln>
                    <a:noFill/>
                  </a:ln>
                  <a:solidFill>
                    <a:srgbClr val="86BC25"/>
                  </a:solidFill>
                  <a:effectLst/>
                  <a:uLnTx/>
                  <a:uFillTx/>
                  <a:latin typeface="Verdana"/>
                  <a:ea typeface="+mn-ea"/>
                  <a:cs typeface="Arial" charset="0"/>
                </a:rPr>
                <a:t> </a:t>
              </a:r>
            </a:p>
          </p:txBody>
        </p:sp>
        <p:sp>
          <p:nvSpPr>
            <p:cNvPr id="18" name="Rectangle 17"/>
            <p:cNvSpPr/>
            <p:nvPr/>
          </p:nvSpPr>
          <p:spPr>
            <a:xfrm>
              <a:off x="1106898" y="3547097"/>
              <a:ext cx="2336134" cy="744819"/>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200,</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807542" y="3982270"/>
              <a:ext cx="2934847" cy="107112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a:ln>
                    <a:noFill/>
                  </a:ln>
                  <a:solidFill>
                    <a:srgbClr val="86BC25"/>
                  </a:solidFill>
                  <a:effectLst/>
                  <a:uLnTx/>
                  <a:uFillTx/>
                  <a:latin typeface="Verdana"/>
                  <a:ea typeface="+mn-ea"/>
                  <a:cs typeface="Arial" charset="0"/>
                </a:rPr>
                <a:t>Legal</a:t>
              </a:r>
              <a:r>
                <a:rPr kumimoji="0" lang="cs-CZ" sz="1800" b="1" i="0" u="none" strike="noStrike" kern="1200" cap="none" spc="0" normalizeH="0" baseline="0" noProof="0" dirty="0">
                  <a:ln>
                    <a:noFill/>
                  </a:ln>
                  <a:solidFill>
                    <a:srgbClr val="86BC25"/>
                  </a:solidFill>
                  <a:effectLst/>
                  <a:uLnTx/>
                  <a:uFillTx/>
                  <a:latin typeface="Verdana"/>
                  <a:ea typeface="+mn-ea"/>
                  <a:cs typeface="Arial" charset="0"/>
                </a:rPr>
                <a:t> &amp; </a:t>
              </a:r>
              <a:r>
                <a:rPr kumimoji="0" lang="cs-CZ" sz="1800" b="1" i="0" u="none" strike="noStrike" kern="1200" cap="none" spc="0" normalizeH="0" baseline="0" noProof="0" dirty="0" err="1">
                  <a:ln>
                    <a:noFill/>
                  </a:ln>
                  <a:solidFill>
                    <a:srgbClr val="86BC25"/>
                  </a:solidFill>
                  <a:effectLst/>
                  <a:uLnTx/>
                  <a:uFillTx/>
                  <a:latin typeface="Verdana"/>
                  <a:ea typeface="+mn-ea"/>
                  <a:cs typeface="Arial" charset="0"/>
                </a:rPr>
                <a:t>Consulting</a:t>
              </a:r>
              <a:endParaRPr kumimoji="0" lang="cs-CZ"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4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Legal and Consulting teams led by </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T</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a:t>
              </a:r>
              <a:r>
                <a:rPr kumimoji="0" lang="en-US" sz="1400" b="0" i="1" u="none" strike="noStrike" kern="1200" cap="none" spc="0" normalizeH="0" baseline="0" noProof="0" dirty="0" err="1">
                  <a:ln>
                    <a:noFill/>
                  </a:ln>
                  <a:solidFill>
                    <a:prstClr val="white"/>
                  </a:solidFill>
                  <a:effectLst/>
                  <a:uLnTx/>
                  <a:uFillTx/>
                  <a:latin typeface="Verdana"/>
                  <a:ea typeface="+mn-ea"/>
                  <a:cs typeface="Arial" charset="0"/>
                </a:rPr>
                <a:t>Babáček</a:t>
              </a: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 </a:t>
              </a: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grpSp>
        <p:nvGrpSpPr>
          <p:cNvPr id="44" name="Group 43"/>
          <p:cNvGrpSpPr/>
          <p:nvPr/>
        </p:nvGrpSpPr>
        <p:grpSpPr>
          <a:xfrm>
            <a:off x="1926009" y="2199444"/>
            <a:ext cx="3644022" cy="4229275"/>
            <a:chOff x="8019978" y="2183041"/>
            <a:chExt cx="3644022" cy="4229275"/>
          </a:xfrm>
        </p:grpSpPr>
        <p:sp>
          <p:nvSpPr>
            <p:cNvPr id="45" name="Rounded Rectangle 44"/>
            <p:cNvSpPr/>
            <p:nvPr/>
          </p:nvSpPr>
          <p:spPr bwMode="gray">
            <a:xfrm>
              <a:off x="8019978"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6" name="Rectangle 45"/>
            <p:cNvSpPr/>
            <p:nvPr/>
          </p:nvSpPr>
          <p:spPr>
            <a:xfrm>
              <a:off x="8019978" y="2484456"/>
              <a:ext cx="3546629" cy="923330"/>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mn-cs"/>
                </a:rPr>
                <a:t>ELT Management Company </a:t>
              </a:r>
              <a:r>
                <a:rPr kumimoji="0" lang="cs-CZ" sz="2000" b="1" i="0" u="none" strike="noStrike" kern="1200" cap="none" spc="0" normalizeH="0" baseline="0" noProof="0" dirty="0" smtClean="0">
                  <a:ln>
                    <a:noFill/>
                  </a:ln>
                  <a:solidFill>
                    <a:srgbClr val="86BC25"/>
                  </a:solidFill>
                  <a:effectLst/>
                  <a:uLnTx/>
                  <a:uFillTx/>
                  <a:latin typeface="Verdana"/>
                  <a:ea typeface="+mn-ea"/>
                  <a:cs typeface="+mn-cs"/>
                </a:rPr>
                <a:t/>
              </a:r>
              <a:br>
                <a:rPr kumimoji="0" lang="cs-CZ" sz="2000" b="1" i="0" u="none" strike="noStrike" kern="1200" cap="none" spc="0" normalizeH="0" baseline="0" noProof="0" dirty="0" smtClean="0">
                  <a:ln>
                    <a:noFill/>
                  </a:ln>
                  <a:solidFill>
                    <a:srgbClr val="86BC25"/>
                  </a:solidFill>
                  <a:effectLst/>
                  <a:uLnTx/>
                  <a:uFillTx/>
                  <a:latin typeface="Verdana"/>
                  <a:ea typeface="+mn-ea"/>
                  <a:cs typeface="+mn-cs"/>
                </a:rPr>
              </a:br>
              <a:r>
                <a:rPr kumimoji="0" lang="en-US" sz="2000" b="1" i="0" u="none" strike="noStrike" kern="1200" cap="none" spc="0" normalizeH="0" baseline="0" noProof="0" dirty="0" smtClean="0">
                  <a:ln>
                    <a:noFill/>
                  </a:ln>
                  <a:solidFill>
                    <a:srgbClr val="86BC25"/>
                  </a:solidFill>
                  <a:effectLst/>
                  <a:uLnTx/>
                  <a:uFillTx/>
                  <a:latin typeface="Verdana"/>
                  <a:ea typeface="+mn-ea"/>
                  <a:cs typeface="+mn-cs"/>
                </a:rPr>
                <a:t>Czech </a:t>
              </a:r>
              <a:r>
                <a:rPr kumimoji="0" lang="en-US" sz="2000" b="1" i="0" u="none" strike="noStrike" kern="1200" cap="none" spc="0" normalizeH="0" baseline="0" noProof="0" dirty="0">
                  <a:ln>
                    <a:noFill/>
                  </a:ln>
                  <a:solidFill>
                    <a:srgbClr val="86BC25"/>
                  </a:solidFill>
                  <a:effectLst/>
                  <a:uLnTx/>
                  <a:uFillTx/>
                  <a:latin typeface="Verdana"/>
                  <a:ea typeface="+mn-ea"/>
                  <a:cs typeface="+mn-cs"/>
                </a:rPr>
                <a:t>Republic </a:t>
              </a:r>
              <a:r>
                <a:rPr kumimoji="0" lang="en-US" sz="2000" b="1" i="0" u="none" strike="noStrike" kern="1200" cap="none" spc="0" normalizeH="0" baseline="0" noProof="0" dirty="0" err="1">
                  <a:ln>
                    <a:noFill/>
                  </a:ln>
                  <a:solidFill>
                    <a:srgbClr val="86BC25"/>
                  </a:solidFill>
                  <a:effectLst/>
                  <a:uLnTx/>
                  <a:uFillTx/>
                  <a:latin typeface="Verdana"/>
                  <a:ea typeface="+mn-ea"/>
                  <a:cs typeface="+mn-cs"/>
                </a:rPr>
                <a:t>s.r.o</a:t>
              </a:r>
              <a:r>
                <a:rPr kumimoji="0" lang="en-US" sz="2000" b="1" i="0" u="none" strike="noStrike" kern="1200" cap="none" spc="0" normalizeH="0" baseline="0" noProof="0" dirty="0">
                  <a:ln>
                    <a:noFill/>
                  </a:ln>
                  <a:solidFill>
                    <a:srgbClr val="86BC25"/>
                  </a:solidFill>
                  <a:effectLst/>
                  <a:uLnTx/>
                  <a:uFillTx/>
                  <a:latin typeface="Verdana"/>
                  <a:ea typeface="+mn-ea"/>
                  <a:cs typeface="+mn-cs"/>
                </a:rPr>
                <a:t>. </a:t>
              </a:r>
            </a:p>
          </p:txBody>
        </p:sp>
        <p:sp>
          <p:nvSpPr>
            <p:cNvPr id="57" name="Rectangle 56"/>
            <p:cNvSpPr/>
            <p:nvPr/>
          </p:nvSpPr>
          <p:spPr>
            <a:xfrm>
              <a:off x="8625225" y="3547097"/>
              <a:ext cx="2336134" cy="390171"/>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 </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206,858 </a:t>
              </a: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61" name="Rectangle 60"/>
            <p:cNvSpPr/>
            <p:nvPr/>
          </p:nvSpPr>
          <p:spPr>
            <a:xfrm>
              <a:off x="8325869" y="3982270"/>
              <a:ext cx="2934847" cy="113633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Legal</a:t>
              </a: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 &amp; </a:t>
              </a: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Consulting</a:t>
              </a:r>
              <a:endPar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Legal and Consulting teams led by </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T. </a:t>
              </a:r>
              <a:r>
                <a:rPr kumimoji="0" lang="en-US" sz="1400" b="0" i="1" u="none" strike="noStrike" kern="1200" cap="none" spc="0" normalizeH="0" baseline="0" noProof="0" dirty="0" err="1" smtClean="0">
                  <a:ln>
                    <a:noFill/>
                  </a:ln>
                  <a:solidFill>
                    <a:prstClr val="white"/>
                  </a:solidFill>
                  <a:effectLst/>
                  <a:uLnTx/>
                  <a:uFillTx/>
                  <a:latin typeface="Verdana"/>
                  <a:ea typeface="+mn-ea"/>
                  <a:cs typeface="Arial" charset="0"/>
                </a:rPr>
                <a:t>Babáček</a:t>
              </a:r>
              <a:r>
                <a:rPr kumimoji="0" lang="en-US" sz="1400" b="0" i="1" u="none" strike="noStrike" kern="1200" cap="none" spc="0" normalizeH="0" baseline="0" noProof="0" dirty="0" smtClean="0">
                  <a:ln>
                    <a:noFill/>
                  </a:ln>
                  <a:solidFill>
                    <a:prstClr val="white"/>
                  </a:solidFill>
                  <a:effectLst/>
                  <a:uLnTx/>
                  <a:uFillTx/>
                  <a:latin typeface="Verdana"/>
                  <a:ea typeface="+mn-ea"/>
                  <a:cs typeface="Arial" charset="0"/>
                </a:rPr>
                <a:t> </a:t>
              </a:r>
              <a:endParaRPr kumimoji="0" lang="en-US" sz="14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62" name="Group 61"/>
            <p:cNvGrpSpPr/>
            <p:nvPr/>
          </p:nvGrpSpPr>
          <p:grpSpPr>
            <a:xfrm>
              <a:off x="10794349" y="5542665"/>
              <a:ext cx="869651" cy="869651"/>
              <a:chOff x="10794349" y="4486749"/>
              <a:chExt cx="869651" cy="869651"/>
            </a:xfrm>
          </p:grpSpPr>
          <p:sp>
            <p:nvSpPr>
              <p:cNvPr id="63" name="Oval 62"/>
              <p:cNvSpPr/>
              <p:nvPr/>
            </p:nvSpPr>
            <p:spPr bwMode="gray">
              <a:xfrm>
                <a:off x="10811840"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64" name="Group 681"/>
              <p:cNvGrpSpPr>
                <a:grpSpLocks noChangeAspect="1"/>
              </p:cNvGrpSpPr>
              <p:nvPr/>
            </p:nvGrpSpPr>
            <p:grpSpPr bwMode="auto">
              <a:xfrm>
                <a:off x="10794349" y="4486749"/>
                <a:ext cx="869651" cy="869651"/>
                <a:chOff x="6210" y="2696"/>
                <a:chExt cx="340" cy="340"/>
              </a:xfrm>
              <a:solidFill>
                <a:schemeClr val="accent2"/>
              </a:solidFill>
            </p:grpSpPr>
            <p:sp>
              <p:nvSpPr>
                <p:cNvPr id="65"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6"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7"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8"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spTree>
    <p:extLst>
      <p:ext uri="{BB962C8B-B14F-4D97-AF65-F5344CB8AC3E}">
        <p14:creationId xmlns:p14="http://schemas.microsoft.com/office/powerpoint/2010/main" val="5966680"/>
      </p:ext>
    </p:extLst>
  </p:cSld>
  <p:clrMapOvr>
    <a:masterClrMapping/>
  </p:clrMapOvr>
  <p:transition spd="slow" advClick="0" advTm="1400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smtClean="0">
                <a:solidFill>
                  <a:schemeClr val="accent6">
                    <a:lumMod val="60000"/>
                    <a:lumOff val="40000"/>
                  </a:schemeClr>
                </a:solidFill>
              </a:rPr>
              <a:t>We are looking for a Deloitte Private project coordinator</a:t>
            </a:r>
            <a:endParaRPr lang="cs-CZ" dirty="0">
              <a:solidFill>
                <a:schemeClr val="accent6">
                  <a:lumMod val="60000"/>
                  <a:lumOff val="40000"/>
                </a:schemeClr>
              </a:solidFill>
            </a:endParaRPr>
          </a:p>
        </p:txBody>
      </p:sp>
      <p:sp>
        <p:nvSpPr>
          <p:cNvPr id="3" name="Title 2"/>
          <p:cNvSpPr>
            <a:spLocks noGrp="1"/>
          </p:cNvSpPr>
          <p:nvPr>
            <p:ph type="title"/>
          </p:nvPr>
        </p:nvSpPr>
        <p:spPr/>
        <p:txBody>
          <a:bodyPr/>
          <a:lstStyle/>
          <a:p>
            <a:r>
              <a:rPr lang="en-GB" dirty="0" smtClean="0"/>
              <a:t>Work opportunity for Senior Consultants</a:t>
            </a:r>
            <a:r>
              <a:rPr lang="cs-CZ" dirty="0" smtClean="0"/>
              <a:t/>
            </a:r>
            <a:br>
              <a:rPr lang="cs-CZ" dirty="0" smtClean="0"/>
            </a:br>
            <a:endParaRPr lang="cs-CZ" dirty="0"/>
          </a:p>
        </p:txBody>
      </p:sp>
      <p:sp>
        <p:nvSpPr>
          <p:cNvPr id="4" name="Content Placeholder 3"/>
          <p:cNvSpPr>
            <a:spLocks noGrp="1"/>
          </p:cNvSpPr>
          <p:nvPr>
            <p:ph idx="1"/>
          </p:nvPr>
        </p:nvSpPr>
        <p:spPr/>
        <p:txBody>
          <a:bodyPr/>
          <a:lstStyle/>
          <a:p>
            <a:pPr>
              <a:spcAft>
                <a:spcPts val="1200"/>
              </a:spcAft>
            </a:pPr>
            <a:r>
              <a:rPr lang="en-GB" sz="2000" i="1" dirty="0" smtClean="0">
                <a:solidFill>
                  <a:schemeClr val="accent1"/>
                </a:solidFill>
              </a:rPr>
              <a:t>Currently as a 60% part-time position</a:t>
            </a:r>
            <a:r>
              <a:rPr lang="en-GB" sz="1600" dirty="0" smtClean="0"/>
              <a:t>, full-time going forward</a:t>
            </a:r>
            <a:endParaRPr lang="cs-CZ" sz="1600" dirty="0" smtClean="0"/>
          </a:p>
          <a:p>
            <a:pPr>
              <a:spcAft>
                <a:spcPts val="1200"/>
              </a:spcAft>
            </a:pPr>
            <a:r>
              <a:rPr lang="en-GB" sz="1600" dirty="0" smtClean="0"/>
              <a:t>Join us in supporting family and private clients by becoming a coordinator </a:t>
            </a:r>
            <a:r>
              <a:rPr lang="cs-CZ" sz="1600" dirty="0" smtClean="0"/>
              <a:t/>
            </a:r>
            <a:br>
              <a:rPr lang="cs-CZ" sz="1600" dirty="0" smtClean="0"/>
            </a:br>
            <a:r>
              <a:rPr lang="en-GB" sz="1600" dirty="0" smtClean="0"/>
              <a:t>of a key initiative</a:t>
            </a:r>
            <a:endParaRPr lang="cs-CZ" sz="1600" dirty="0" smtClean="0"/>
          </a:p>
          <a:p>
            <a:pPr>
              <a:spcAft>
                <a:spcPts val="1200"/>
              </a:spcAft>
            </a:pPr>
            <a:r>
              <a:rPr lang="en-GB" sz="2000" i="1" dirty="0" smtClean="0">
                <a:solidFill>
                  <a:schemeClr val="accent3"/>
                </a:solidFill>
              </a:rPr>
              <a:t>What will be your tasks?</a:t>
            </a:r>
            <a:endParaRPr lang="cs-CZ" sz="2000" i="1" dirty="0" smtClean="0">
              <a:solidFill>
                <a:schemeClr val="accent3"/>
              </a:solidFill>
            </a:endParaRPr>
          </a:p>
          <a:p>
            <a:pPr lvl="1">
              <a:spcAft>
                <a:spcPts val="0"/>
              </a:spcAft>
            </a:pPr>
            <a:r>
              <a:rPr lang="en-GB" sz="1600" dirty="0" smtClean="0"/>
              <a:t>Setting up the process with the management team, coordinating </a:t>
            </a:r>
            <a:r>
              <a:rPr lang="cs-CZ" sz="1600" dirty="0" smtClean="0"/>
              <a:t/>
            </a:r>
            <a:br>
              <a:rPr lang="cs-CZ" sz="1600" dirty="0" smtClean="0"/>
            </a:br>
            <a:r>
              <a:rPr lang="en-GB" sz="1600" dirty="0" smtClean="0"/>
              <a:t>the whole project</a:t>
            </a:r>
            <a:endParaRPr lang="cs-CZ" sz="1600" dirty="0" smtClean="0"/>
          </a:p>
          <a:p>
            <a:pPr lvl="1">
              <a:spcAft>
                <a:spcPts val="0"/>
              </a:spcAft>
            </a:pPr>
            <a:r>
              <a:rPr lang="en-GB" sz="1600" dirty="0" smtClean="0"/>
              <a:t>Overseeing Key Account Managers for our Deloitte Private clients</a:t>
            </a:r>
            <a:endParaRPr lang="cs-CZ" sz="1600" dirty="0" smtClean="0"/>
          </a:p>
          <a:p>
            <a:pPr lvl="1">
              <a:spcAft>
                <a:spcPts val="0"/>
              </a:spcAft>
            </a:pPr>
            <a:r>
              <a:rPr lang="en-GB" sz="1600" dirty="0" smtClean="0"/>
              <a:t>Working with different internal systems, e.g. O2E</a:t>
            </a:r>
            <a:endParaRPr lang="cs-CZ" sz="1600" dirty="0" smtClean="0"/>
          </a:p>
          <a:p>
            <a:pPr lvl="1">
              <a:spcAft>
                <a:spcPts val="1200"/>
              </a:spcAft>
            </a:pPr>
            <a:r>
              <a:rPr lang="en-GB" sz="1600" dirty="0" smtClean="0"/>
              <a:t>Communicating and working closely with partners across Deloitte</a:t>
            </a:r>
            <a:endParaRPr lang="cs-CZ" sz="1600" dirty="0" smtClean="0"/>
          </a:p>
          <a:p>
            <a:pPr>
              <a:spcAft>
                <a:spcPts val="1200"/>
              </a:spcAft>
            </a:pPr>
            <a:r>
              <a:rPr lang="en-GB" sz="2000" i="1" dirty="0" smtClean="0">
                <a:solidFill>
                  <a:schemeClr val="accent3"/>
                </a:solidFill>
              </a:rPr>
              <a:t>What will you not do without?</a:t>
            </a:r>
            <a:endParaRPr lang="cs-CZ" sz="2000" i="1" dirty="0" smtClean="0">
              <a:solidFill>
                <a:schemeClr val="accent3"/>
              </a:solidFill>
            </a:endParaRPr>
          </a:p>
          <a:p>
            <a:pPr>
              <a:spcAft>
                <a:spcPts val="1200"/>
              </a:spcAft>
            </a:pPr>
            <a:r>
              <a:rPr lang="en-GB" sz="1600" dirty="0" smtClean="0"/>
              <a:t>A very good grasp of English – experience in project management – </a:t>
            </a:r>
            <a:r>
              <a:rPr lang="cs-CZ" sz="1600" dirty="0" smtClean="0"/>
              <a:t/>
            </a:r>
            <a:br>
              <a:rPr lang="cs-CZ" sz="1600" dirty="0" smtClean="0"/>
            </a:br>
            <a:r>
              <a:rPr lang="en-GB" sz="1600" dirty="0" smtClean="0"/>
              <a:t>knowledge of Deloitte’s environment – assertiveness – proactive approach </a:t>
            </a:r>
            <a:endParaRPr lang="cs-CZ" sz="1600" dirty="0" smtClean="0"/>
          </a:p>
          <a:p>
            <a:pPr>
              <a:spcAft>
                <a:spcPts val="1200"/>
              </a:spcAft>
            </a:pPr>
            <a:endParaRPr lang="cs-CZ" sz="1600" dirty="0"/>
          </a:p>
        </p:txBody>
      </p:sp>
      <p:sp>
        <p:nvSpPr>
          <p:cNvPr id="8" name="Rectangle 7"/>
          <p:cNvSpPr/>
          <p:nvPr/>
        </p:nvSpPr>
        <p:spPr>
          <a:xfrm>
            <a:off x="817214" y="6298700"/>
            <a:ext cx="10464868"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contact </a:t>
            </a:r>
            <a:r>
              <a:rPr kumimoji="0" lang="en-US" sz="2000" b="0" i="1" u="none" strike="noStrike" kern="1200" cap="none" spc="0" normalizeH="0" baseline="0" noProof="0" dirty="0">
                <a:ln>
                  <a:noFill/>
                </a:ln>
                <a:solidFill>
                  <a:srgbClr val="62B5E5"/>
                </a:solidFill>
                <a:effectLst/>
                <a:uLnTx/>
                <a:uFillTx/>
                <a:latin typeface="Verdana"/>
                <a:ea typeface="+mn-ea"/>
                <a:cs typeface="+mn-cs"/>
              </a:rPr>
              <a:t>vmuckova@deloittece.com</a:t>
            </a:r>
          </a:p>
        </p:txBody>
      </p:sp>
      <p:sp>
        <p:nvSpPr>
          <p:cNvPr id="9"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r="28173"/>
          <a:stretch/>
        </p:blipFill>
        <p:spPr>
          <a:xfrm>
            <a:off x="8846886" y="1736725"/>
            <a:ext cx="3363043" cy="4682134"/>
          </a:xfrm>
          <a:prstGeom prst="rect">
            <a:avLst/>
          </a:prstGeom>
        </p:spPr>
      </p:pic>
    </p:spTree>
    <p:extLst>
      <p:ext uri="{BB962C8B-B14F-4D97-AF65-F5344CB8AC3E}">
        <p14:creationId xmlns:p14="http://schemas.microsoft.com/office/powerpoint/2010/main" val="3409631039"/>
      </p:ext>
    </p:extLst>
  </p:cSld>
  <p:clrMapOvr>
    <a:masterClrMapping/>
  </p:clrMapOvr>
  <p:transition spd="slow" advClick="0" advTm="1400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08243" y="357448"/>
            <a:ext cx="10513940" cy="5911992"/>
          </a:xfrm>
          <a:prstGeom prst="rect">
            <a:avLst/>
          </a:prstGeom>
        </p:spPr>
      </p:pic>
    </p:spTree>
    <p:extLst>
      <p:ext uri="{BB962C8B-B14F-4D97-AF65-F5344CB8AC3E}">
        <p14:creationId xmlns:p14="http://schemas.microsoft.com/office/powerpoint/2010/main" val="558168419"/>
      </p:ext>
    </p:extLst>
  </p:cSld>
  <p:clrMapOvr>
    <a:masterClrMapping/>
  </p:clrMapOvr>
  <p:transition spd="slow" advClick="0" advTm="14000">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thm15="http://schemas.microsoft.com/office/thememl/2012/main" name="Presentation3" id="{B6131D4A-6D06-A545-84A0-5EA998671E86}" vid="{BE248F2D-C897-7A4C-A651-C1F199A63940}"/>
    </a:ext>
  </a:extLst>
</a:theme>
</file>

<file path=ppt/theme/theme3.xml><?xml version="1.0" encoding="utf-8"?>
<a:theme xmlns:a="http://schemas.openxmlformats.org/drawingml/2006/main" name="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US 16_9_Onscreen.potx" id="{82E929E5-07E3-4FFC-922B-1DC2D1592D72}" vid="{34A8941C-3B27-4420-B6D1-6520D4ABD31E}"/>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Deloitte_UK_Onscreen">
  <a:themeElements>
    <a:clrScheme name="Deloitte colors">
      <a:dk1>
        <a:srgbClr val="000000"/>
      </a:dk1>
      <a:lt1>
        <a:srgbClr val="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solidFill>
            <a:schemeClr val="accent3"/>
          </a:solidFill>
          <a:miter lim="800000"/>
          <a:headEnd/>
          <a:tailEnd/>
        </a:ln>
      </a:spPr>
      <a:bodyPr wrap="square" lIns="88900" tIns="88900" rIns="88900" bIns="88900" rtlCol="0" anchor="ctr"/>
      <a:lstStyle>
        <a:defPPr algn="ctr">
          <a:lnSpc>
            <a:spcPct val="106000"/>
          </a:lnSpc>
          <a:buFont typeface="Wingdings 2" pitchFamily="18" charset="2"/>
          <a:buNone/>
          <a:defRPr sz="1600" b="1" noProof="0" dirty="0" err="1" smtClean="0">
            <a:solidFill>
              <a:schemeClr val="bg1"/>
            </a:solidFill>
          </a:defRPr>
        </a:defPPr>
      </a:lstStyle>
    </a:spDef>
    <a:lnDef>
      <a:spPr>
        <a:ln>
          <a:solidFill>
            <a:srgbClr val="4454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4000" indent="-234000">
          <a:spcBef>
            <a:spcPts val="0"/>
          </a:spcBef>
          <a:spcAft>
            <a:spcPts val="1333"/>
          </a:spcAft>
          <a:buSzPct val="100000"/>
          <a:buFont typeface="Arial"/>
          <a:buChar char="•"/>
          <a:defRPr sz="1200" noProof="0" dirty="0" err="1" smtClean="0">
            <a:solidFill>
              <a:schemeClr val="tx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Lst>
  <a:extLst>
    <a:ext uri="{05A4C25C-085E-4340-85A3-A5531E510DB2}">
      <thm15:themeFamily xmlns:thm15="http://schemas.microsoft.com/office/thememl/2012/main" name="Presentation widescreen (16-9).potx" id="{BD5F0CD8-DB0C-4B9F-934F-0E72312C1685}" vid="{70884DF9-E076-4A53-A0FC-31CD92229D36}"/>
    </a:ext>
  </a:extLst>
</a:theme>
</file>

<file path=ppt/theme/theme6.xml><?xml version="1.0" encoding="utf-8"?>
<a:theme xmlns:a="http://schemas.openxmlformats.org/drawingml/2006/main" name="1_Deloitte Presentation Template 2016 ENG">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26659DEE-6644-4940-8E86-154061B6F50C}"/>
    </a:ext>
  </a:extLst>
</a:theme>
</file>

<file path=ppt/theme/theme7.xml><?xml version="1.0" encoding="utf-8"?>
<a:theme xmlns:a="http://schemas.openxmlformats.org/drawingml/2006/main" name="2_Deloitte Presentation Template 2016 ENG">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26659DEE-6644-4940-8E86-154061B6F50C}"/>
    </a:ext>
  </a:extLst>
</a:theme>
</file>

<file path=ppt/theme/theme8.xml><?xml version="1.0" encoding="utf-8"?>
<a:theme xmlns:a="http://schemas.openxmlformats.org/drawingml/2006/main" name="2_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US 16_9_Onscreen.potx" id="{82E929E5-07E3-4FFC-922B-1DC2D1592D72}" vid="{34A8941C-3B27-4420-B6D1-6520D4ABD31E}"/>
    </a:ext>
  </a:extLst>
</a:theme>
</file>

<file path=ppt/theme/theme9.xml><?xml version="1.0" encoding="utf-8"?>
<a:theme xmlns:a="http://schemas.openxmlformats.org/drawingml/2006/main" name="3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thm15="http://schemas.microsoft.com/office/thememl/2012/main" name="Presentation3" id="{B6131D4A-6D06-A545-84A0-5EA998671E86}" vid="{BE248F2D-C897-7A4C-A651-C1F199A63940}"/>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2.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3.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docProps/app.xml><?xml version="1.0" encoding="utf-8"?>
<Properties xmlns="http://schemas.openxmlformats.org/officeDocument/2006/extended-properties" xmlns:vt="http://schemas.openxmlformats.org/officeDocument/2006/docPropsVTypes">
  <TotalTime>64</TotalTime>
  <Words>1371</Words>
  <Application>Microsoft Office PowerPoint</Application>
  <PresentationFormat>Widescreen</PresentationFormat>
  <Paragraphs>245</Paragraphs>
  <Slides>24</Slides>
  <Notes>10</Notes>
  <HiddenSlides>0</HiddenSlides>
  <MMClips>0</MMClips>
  <ScaleCrop>false</ScaleCrop>
  <HeadingPairs>
    <vt:vector size="8" baseType="variant">
      <vt:variant>
        <vt:lpstr>Fonts Used</vt:lpstr>
      </vt:variant>
      <vt:variant>
        <vt:i4>8</vt:i4>
      </vt:variant>
      <vt:variant>
        <vt:lpstr>Theme</vt:lpstr>
      </vt:variant>
      <vt:variant>
        <vt:i4>9</vt:i4>
      </vt:variant>
      <vt:variant>
        <vt:lpstr>Embedded OLE Servers</vt:lpstr>
      </vt:variant>
      <vt:variant>
        <vt:i4>2</vt:i4>
      </vt:variant>
      <vt:variant>
        <vt:lpstr>Slide Titles</vt:lpstr>
      </vt:variant>
      <vt:variant>
        <vt:i4>24</vt:i4>
      </vt:variant>
    </vt:vector>
  </HeadingPairs>
  <TitlesOfParts>
    <vt:vector size="43" baseType="lpstr">
      <vt:lpstr>Arial</vt:lpstr>
      <vt:lpstr>Calibri</vt:lpstr>
      <vt:lpstr>Calibri Light</vt:lpstr>
      <vt:lpstr>Open Sans</vt:lpstr>
      <vt:lpstr>Verdana</vt:lpstr>
      <vt:lpstr>Verdana (Body)</vt:lpstr>
      <vt:lpstr>Wingdings</vt:lpstr>
      <vt:lpstr>Wingdings 2</vt:lpstr>
      <vt:lpstr>Office Theme</vt:lpstr>
      <vt:lpstr>1_Deloitte_US_Onscreen</vt:lpstr>
      <vt:lpstr>Deloitte_US_Onscreen</vt:lpstr>
      <vt:lpstr>1_Office Theme</vt:lpstr>
      <vt:lpstr>1_Deloitte_UK_Onscreen</vt:lpstr>
      <vt:lpstr>1_Deloitte Presentation Template 2016 ENG</vt:lpstr>
      <vt:lpstr>2_Deloitte Presentation Template 2016 ENG</vt:lpstr>
      <vt:lpstr>2_Deloitte_US_Onscreen</vt:lpstr>
      <vt:lpstr>3_Deloitte_US_Onscreen</vt:lpstr>
      <vt:lpstr>think-cell Slide</vt:lpstr>
      <vt:lpstr>Presentation</vt:lpstr>
      <vt:lpstr>Health Day 10 November 2017  </vt:lpstr>
      <vt:lpstr>Building Brand Eminence</vt:lpstr>
      <vt:lpstr>PowerPoint Presentation</vt:lpstr>
      <vt:lpstr>Now for the 10th time, SheXO is back! </vt:lpstr>
      <vt:lpstr>National Conference Brno 2017</vt:lpstr>
      <vt:lpstr>Restructuring Forum of 2017 </vt:lpstr>
      <vt:lpstr>PowerPoint Presentation</vt:lpstr>
      <vt:lpstr>PowerPoint Presentation</vt:lpstr>
      <vt:lpstr>Open Positions at Deloitte</vt:lpstr>
      <vt:lpstr>PowerPoint Presentation</vt:lpstr>
      <vt:lpstr>PowerPoint Presentation</vt:lpstr>
      <vt:lpstr>Deloitte becomes a business Partner of HC Škoda Plzeň </vt:lpstr>
      <vt:lpstr>CXO  Talks</vt:lpstr>
      <vt:lpstr>Open Positions at Deloitte</vt:lpstr>
      <vt:lpstr>Technology Fast 50 CE</vt:lpstr>
      <vt:lpstr>Technology Fast 50 CE Results</vt:lpstr>
      <vt:lpstr>Technology Fast 50 CE:</vt:lpstr>
      <vt:lpstr>Technology Fast 50 CE</vt:lpstr>
      <vt:lpstr>PowerPoint Presentation</vt:lpstr>
      <vt:lpstr>Recent New Wins </vt:lpstr>
      <vt:lpstr>Recent New Wins </vt:lpstr>
      <vt:lpstr>Recent New Wins </vt:lpstr>
      <vt:lpstr>Work opportunity for Senior Consultants </vt:lpstr>
      <vt:lpstr>PowerPoint Presentation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ABSL CONFERENCE</dc:title>
  <dc:creator>Vysehradsky, Jan (CZ - Prague)</dc:creator>
  <cp:lastModifiedBy>Vysehradsky, Jan (CZ - Prague)</cp:lastModifiedBy>
  <cp:revision>35</cp:revision>
  <dcterms:created xsi:type="dcterms:W3CDTF">2017-11-07T11:42:13Z</dcterms:created>
  <dcterms:modified xsi:type="dcterms:W3CDTF">2017-11-29T08:05:50Z</dcterms:modified>
</cp:coreProperties>
</file>