
<file path=[Content_Types].xml><?xml version="1.0" encoding="utf-8"?>
<Types xmlns="http://schemas.openxmlformats.org/package/2006/content-types">
  <Default Extension="bin" ContentType="application/vnd.ms-office.activeX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activeX/activeX1.xml" ContentType="application/vnd.ms-office.activeX+xml"/>
  <Override PartName="/ppt/vbaProject.bin" ContentType="application/vnd.ms-office.vbaProject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33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7" Type="http://schemas.microsoft.com/office/2006/relationships/vbaProject" Target="vbaProject.bin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activeX/_rels/activeX1.xml.rels><?xml version="1.0" encoding="UTF-8" standalone="yes"?>
<Relationships xmlns="http://schemas.openxmlformats.org/package/2006/relationships"><Relationship Id="rId1" Type="http://schemas.microsoft.com/office/2006/relationships/activeXControlBinary" Target="activeX1.bin"/></Relationships>
</file>

<file path=ppt/activeX/activeX1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3E2029-06A3-4A94-83F5-946FEA5D61F4}" type="datetimeFigureOut">
              <a:rPr lang="cs-CZ" smtClean="0"/>
              <a:t>25. 2. 2015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1A3450-5F91-4FFB-8384-8CA76E07268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228079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3E2029-06A3-4A94-83F5-946FEA5D61F4}" type="datetimeFigureOut">
              <a:rPr lang="cs-CZ" smtClean="0"/>
              <a:t>25. 2. 2015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1A3450-5F91-4FFB-8384-8CA76E07268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196848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3E2029-06A3-4A94-83F5-946FEA5D61F4}" type="datetimeFigureOut">
              <a:rPr lang="cs-CZ" smtClean="0"/>
              <a:t>25. 2. 2015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1A3450-5F91-4FFB-8384-8CA76E07268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281495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3E2029-06A3-4A94-83F5-946FEA5D61F4}" type="datetimeFigureOut">
              <a:rPr lang="cs-CZ" smtClean="0"/>
              <a:t>25. 2. 2015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1A3450-5F91-4FFB-8384-8CA76E07268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712453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3E2029-06A3-4A94-83F5-946FEA5D61F4}" type="datetimeFigureOut">
              <a:rPr lang="cs-CZ" smtClean="0"/>
              <a:t>25. 2. 2015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1A3450-5F91-4FFB-8384-8CA76E07268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284533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3E2029-06A3-4A94-83F5-946FEA5D61F4}" type="datetimeFigureOut">
              <a:rPr lang="cs-CZ" smtClean="0"/>
              <a:t>25. 2. 2015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1A3450-5F91-4FFB-8384-8CA76E07268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537036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3E2029-06A3-4A94-83F5-946FEA5D61F4}" type="datetimeFigureOut">
              <a:rPr lang="cs-CZ" smtClean="0"/>
              <a:t>25. 2. 2015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1A3450-5F91-4FFB-8384-8CA76E07268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356627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3E2029-06A3-4A94-83F5-946FEA5D61F4}" type="datetimeFigureOut">
              <a:rPr lang="cs-CZ" smtClean="0"/>
              <a:t>25. 2. 2015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1A3450-5F91-4FFB-8384-8CA76E07268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62831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3E2029-06A3-4A94-83F5-946FEA5D61F4}" type="datetimeFigureOut">
              <a:rPr lang="cs-CZ" smtClean="0"/>
              <a:t>25. 2. 2015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1A3450-5F91-4FFB-8384-8CA76E07268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816626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3E2029-06A3-4A94-83F5-946FEA5D61F4}" type="datetimeFigureOut">
              <a:rPr lang="cs-CZ" smtClean="0"/>
              <a:t>25. 2. 2015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1A3450-5F91-4FFB-8384-8CA76E07268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214130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3E2029-06A3-4A94-83F5-946FEA5D61F4}" type="datetimeFigureOut">
              <a:rPr lang="cs-CZ" smtClean="0"/>
              <a:t>25. 2. 2015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1A3450-5F91-4FFB-8384-8CA76E07268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26546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3E2029-06A3-4A94-83F5-946FEA5D61F4}" type="datetimeFigureOut">
              <a:rPr lang="cs-CZ" smtClean="0"/>
              <a:t>25. 2. 2015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71A3450-5F91-4FFB-8384-8CA76E07268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461117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control" Target="../activeX/activeX1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1.w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ahoj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  <p:controls>
      <mc:AlternateContent xmlns:mc="http://schemas.openxmlformats.org/markup-compatibility/2006">
        <mc:Choice xmlns:v="urn:schemas-microsoft-com:vml" Requires="v">
          <p:control spid="1043" name="CommandButton1" r:id="rId2" imgW="2762280" imgH="628560"/>
        </mc:Choice>
        <mc:Fallback>
          <p:control name="CommandButton1" r:id="rId2" imgW="2762280" imgH="628560">
            <p:pic>
              <p:nvPicPr>
                <p:cNvPr id="4" name="CommandButton1"/>
                <p:cNvPicPr>
                  <a:picLocks/>
                </p:cNvPicPr>
                <p:nvPr/>
              </p:nvPicPr>
              <p:blipFill>
                <a:blip r:embed="rId4"/>
                <a:stretch>
                  <a:fillRect/>
                </a:stretch>
              </p:blipFill>
              <p:spPr>
                <a:xfrm>
                  <a:off x="4029075" y="1730375"/>
                  <a:ext cx="2767013" cy="633413"/>
                </a:xfrm>
                <a:prstGeom prst="rect">
                  <a:avLst/>
                </a:prstGeom>
              </p:spPr>
            </p:pic>
          </p:control>
        </mc:Fallback>
      </mc:AlternateContent>
    </p:controls>
    <p:extLst>
      <p:ext uri="{BB962C8B-B14F-4D97-AF65-F5344CB8AC3E}">
        <p14:creationId xmlns:p14="http://schemas.microsoft.com/office/powerpoint/2010/main" val="260134090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Office">
  <a:themeElements>
    <a:clrScheme name="Kancelář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celář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25</TotalTime>
  <Words>0</Words>
  <Application>Microsoft Office PowerPoint</Application>
  <PresentationFormat>Širokoúhlá obrazovka</PresentationFormat>
  <Paragraphs>0</Paragraphs>
  <Slides>1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Motiv Office</vt:lpstr>
      <vt:lpstr>Prezentace aplikace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Pavel Šturc | Ki-Wi Digital</dc:creator>
  <cp:lastModifiedBy>Pavel Šturc | Ki-Wi Digital</cp:lastModifiedBy>
  <cp:revision>18</cp:revision>
  <dcterms:created xsi:type="dcterms:W3CDTF">2015-02-25T11:43:27Z</dcterms:created>
  <dcterms:modified xsi:type="dcterms:W3CDTF">2015-02-25T12:12:36Z</dcterms:modified>
</cp:coreProperties>
</file>