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avi" ContentType="video/x-msvide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8994"/>
    <a:srgbClr val="18B0B5"/>
    <a:srgbClr val="7272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5" autoAdjust="0"/>
    <p:restoredTop sz="89143" autoAdjust="0"/>
  </p:normalViewPr>
  <p:slideViewPr>
    <p:cSldViewPr>
      <p:cViewPr varScale="1">
        <p:scale>
          <a:sx n="131" d="100"/>
          <a:sy n="131" d="100"/>
        </p:scale>
        <p:origin x="1992" y="9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91AA96-12B3-46EF-B952-7AFA8917AC16}" type="datetimeFigureOut">
              <a:rPr lang="cs-CZ" smtClean="0"/>
              <a:pPr/>
              <a:t>6.2.2017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2125F3-DB03-4416-9F4F-560D997C2E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50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787774"/>
            <a:ext cx="7772400" cy="1102519"/>
          </a:xfrm>
          <a:prstGeom prst="rect">
            <a:avLst/>
          </a:prstGeom>
        </p:spPr>
        <p:txBody>
          <a:bodyPr anchor="t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:fade thruBlk="1"/>
      </p:transition>
    </mc:Choice>
    <mc:Fallback xmlns="">
      <p:transition spd="slow" advClick="0" advTm="20000">
        <p:fade thruBlk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23"/>
          <p:cNvSpPr>
            <a:spLocks noGrp="1"/>
          </p:cNvSpPr>
          <p:nvPr userDrawn="1">
            <p:ph type="title"/>
          </p:nvPr>
        </p:nvSpPr>
        <p:spPr>
          <a:xfrm>
            <a:off x="611560" y="3723878"/>
            <a:ext cx="8064896" cy="1152128"/>
          </a:xfrm>
          <a:prstGeom prst="rect">
            <a:avLst/>
          </a:prstGeom>
        </p:spPr>
        <p:txBody>
          <a:bodyPr>
            <a:noAutofit/>
          </a:bodyPr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:fade thruBlk="1"/>
      </p:transition>
    </mc:Choice>
    <mc:Fallback xmlns="">
      <p:transition spd="slow" advClick="0" advTm="20000">
        <p:fade thruBlk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99000">
              <a:srgbClr val="1489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:fade thruBlk="1"/>
      </p:transition>
    </mc:Choice>
    <mc:Fallback xmlns="">
      <p:transition spd="slow" advClick="0" advTm="20000">
        <p:fade thruBlk="1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ckground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chemeClr val="bg1"/>
              </a:gs>
              <a:gs pos="99000">
                <a:srgbClr val="148994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Pripravuje autor"/>
          <p:cNvSpPr txBox="1"/>
          <p:nvPr/>
        </p:nvSpPr>
        <p:spPr>
          <a:xfrm>
            <a:off x="4572000" y="1131590"/>
            <a:ext cx="41044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Nové příspěvky pro vás pravidelně připravuje</a:t>
            </a:r>
          </a:p>
          <a:p>
            <a:endParaRPr lang="cs-CZ" sz="2800" dirty="0"/>
          </a:p>
          <a:p>
            <a:r>
              <a:rPr lang="cs-CZ" sz="2800" b="1" dirty="0"/>
              <a:t>Štefan Švestka</a:t>
            </a:r>
          </a:p>
        </p:txBody>
      </p:sp>
      <p:sp>
        <p:nvSpPr>
          <p:cNvPr id="13" name="Dekujeme za pozornost"/>
          <p:cNvSpPr txBox="1"/>
          <p:nvPr/>
        </p:nvSpPr>
        <p:spPr>
          <a:xfrm>
            <a:off x="4572000" y="1769980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Děkujeme za pozornost</a:t>
            </a:r>
          </a:p>
        </p:txBody>
      </p:sp>
      <p:pic>
        <p:nvPicPr>
          <p:cNvPr id="9" name="Logo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68452" y="1075048"/>
            <a:ext cx="8136904" cy="8136904"/>
          </a:xfrm>
          <a:prstGeom prst="rect">
            <a:avLst/>
          </a:prstGeom>
        </p:spPr>
      </p:pic>
      <p:sp>
        <p:nvSpPr>
          <p:cNvPr id="10" name="Sledovali jste porad"/>
          <p:cNvSpPr txBox="1"/>
          <p:nvPr/>
        </p:nvSpPr>
        <p:spPr>
          <a:xfrm>
            <a:off x="4572000" y="1554536"/>
            <a:ext cx="4104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Sledovali jste pořad</a:t>
            </a:r>
          </a:p>
          <a:p>
            <a:r>
              <a:rPr lang="cs-CZ" sz="2800" b="1" dirty="0"/>
              <a:t>„</a:t>
            </a:r>
            <a:r>
              <a:rPr lang="en-US" sz="2800" b="1" dirty="0"/>
              <a:t>Program kin</a:t>
            </a:r>
            <a:r>
              <a:rPr lang="cs-CZ" sz="2800" b="1" dirty="0"/>
              <a:t>“</a:t>
            </a:r>
            <a:endParaRPr lang="en-GB" sz="2800" b="1" dirty="0"/>
          </a:p>
        </p:txBody>
      </p:sp>
      <p:pic>
        <p:nvPicPr>
          <p:cNvPr id="4" name="P013 - Endcredits (xvid, 8000kbps, 25fps)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7583" y="1131590"/>
            <a:ext cx="32000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10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5000">
        <p:fade/>
      </p:transition>
    </mc:Choice>
    <mc:Fallback xmlns="">
      <p:transition spd="med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mediacall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2" grpId="0" animBg="1"/>
      <p:bldP spid="11" grpId="0"/>
      <p:bldP spid="11" grpId="1"/>
      <p:bldP spid="13" grpId="0"/>
      <p:bldP spid="10" grpId="0"/>
      <p:bldP spid="10" grpId="1"/>
    </p:bldLst>
  </p:timing>
</p:sld>
</file>

<file path=ppt/theme/theme1.xml><?xml version="1.0" encoding="utf-8"?>
<a:theme xmlns:a="http://schemas.openxmlformats.org/drawingml/2006/main" name="2015-10 Focus fullscreen presentation (16to9) - Business new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2015-10 Focus fullscreen presentation (16to9) - Business news</Template>
  <TotalTime>567</TotalTime>
  <Words>18</Words>
  <Application>Microsoft Office PowerPoint</Application>
  <PresentationFormat>Předvádění na obrazovce (16:9)</PresentationFormat>
  <Paragraphs>6</Paragraphs>
  <Slides>1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4" baseType="lpstr">
      <vt:lpstr>Arial</vt:lpstr>
      <vt:lpstr>Calibri</vt:lpstr>
      <vt:lpstr>2015-10 Focus fullscreen presentation (16to9) - Business news</vt:lpstr>
      <vt:lpstr>Prezentace aplikace PowerPoint</vt:lpstr>
    </vt:vector>
  </TitlesOfParts>
  <Company>Foxconn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VJ</dc:creator>
  <cp:lastModifiedBy>Oldřich Ešner | Ki-Wi Digital</cp:lastModifiedBy>
  <cp:revision>32</cp:revision>
  <dcterms:created xsi:type="dcterms:W3CDTF">2016-03-16T08:27:29Z</dcterms:created>
  <dcterms:modified xsi:type="dcterms:W3CDTF">2017-02-06T08:26:10Z</dcterms:modified>
</cp:coreProperties>
</file>