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5143500" type="screen16x9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Rg st="1" end="2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B0B5"/>
    <a:srgbClr val="B4B4B4"/>
    <a:srgbClr val="7BEAED"/>
    <a:srgbClr val="727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7" autoAdjust="0"/>
    <p:restoredTop sz="89195" autoAdjust="0"/>
  </p:normalViewPr>
  <p:slideViewPr>
    <p:cSldViewPr>
      <p:cViewPr>
        <p:scale>
          <a:sx n="100" d="100"/>
          <a:sy n="100" d="100"/>
        </p:scale>
        <p:origin x="-1020" y="-3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26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A3207-EB5C-4588-B039-ED397B99E4A4}" type="datetimeFigureOut">
              <a:rPr lang="en-US" smtClean="0"/>
              <a:t>7/31/2015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F39CA1-F4FD-4484-AF1B-9F03D1CCD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54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1AA96-12B3-46EF-B952-7AFA8917AC16}" type="datetimeFigureOut">
              <a:rPr lang="cs-CZ" smtClean="0"/>
              <a:pPr/>
              <a:t>31.7.2015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125F3-DB03-4416-9F4F-560D997C2E2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0215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125F3-DB03-4416-9F4F-560D997C2E2A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6932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áplň prá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91680" y="771550"/>
            <a:ext cx="7200000" cy="936104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cs-CZ" dirty="0" smtClean="0"/>
              <a:t>Pozice</a:t>
            </a:r>
            <a:endParaRPr lang="cs-CZ" dirty="0"/>
          </a:p>
        </p:txBody>
      </p:sp>
      <p:sp>
        <p:nvSpPr>
          <p:cNvPr id="3" name="Round Same Side Corner Rectangle 2"/>
          <p:cNvSpPr/>
          <p:nvPr userDrawn="1"/>
        </p:nvSpPr>
        <p:spPr>
          <a:xfrm rot="10800000">
            <a:off x="179512" y="-2293"/>
            <a:ext cx="1584176" cy="324000"/>
          </a:xfrm>
          <a:prstGeom prst="round2SameRect">
            <a:avLst/>
          </a:prstGeom>
          <a:solidFill>
            <a:srgbClr val="18B0B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cs-CZ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315144" y="-2053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Náplň práce</a:t>
            </a:r>
          </a:p>
        </p:txBody>
      </p:sp>
      <p:sp>
        <p:nvSpPr>
          <p:cNvPr id="5" name="Round Same Side Corner Rectangle 4"/>
          <p:cNvSpPr/>
          <p:nvPr userDrawn="1"/>
        </p:nvSpPr>
        <p:spPr>
          <a:xfrm rot="10800000">
            <a:off x="1763688" y="-857"/>
            <a:ext cx="1584176" cy="324000"/>
          </a:xfrm>
          <a:prstGeom prst="round2SameRect">
            <a:avLst>
              <a:gd name="adj1" fmla="val 16667"/>
              <a:gd name="adj2" fmla="val 0"/>
            </a:avLst>
          </a:prstGeom>
          <a:gradFill flip="none" rotWithShape="1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15600000" scaled="0"/>
            <a:tileRect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979712" y="-2053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Požadavky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467544" y="673293"/>
            <a:ext cx="936000" cy="9360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400" baseline="0"/>
            </a:lvl1pPr>
          </a:lstStyle>
          <a:p>
            <a:r>
              <a:rPr lang="cs-CZ" dirty="0" smtClean="0"/>
              <a:t>Obrázek</a:t>
            </a:r>
          </a:p>
          <a:p>
            <a:r>
              <a:rPr lang="cs-CZ" dirty="0" smtClean="0"/>
              <a:t>Kategorie</a:t>
            </a:r>
            <a:endParaRPr lang="cs-CZ" dirty="0"/>
          </a:p>
        </p:txBody>
      </p:sp>
      <p:sp>
        <p:nvSpPr>
          <p:cNvPr id="26" name="TextBox 25"/>
          <p:cNvSpPr txBox="1"/>
          <p:nvPr userDrawn="1"/>
        </p:nvSpPr>
        <p:spPr>
          <a:xfrm>
            <a:off x="349816" y="184237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Kategorie:</a:t>
            </a:r>
          </a:p>
        </p:txBody>
      </p:sp>
      <p:sp>
        <p:nvSpPr>
          <p:cNvPr id="27" name="TextBox 26"/>
          <p:cNvSpPr txBox="1"/>
          <p:nvPr userDrawn="1"/>
        </p:nvSpPr>
        <p:spPr>
          <a:xfrm>
            <a:off x="349816" y="251445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Oddělení: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349816" y="2178415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BU: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 hasCustomPrompt="1"/>
          </p:nvPr>
        </p:nvSpPr>
        <p:spPr>
          <a:xfrm>
            <a:off x="1501720" y="1841609"/>
            <a:ext cx="2134176" cy="360363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en-US" dirty="0" smtClean="0"/>
              <a:t>&lt;</a:t>
            </a:r>
            <a:r>
              <a:rPr lang="cs-CZ" dirty="0" smtClean="0"/>
              <a:t>THP...</a:t>
            </a:r>
            <a:r>
              <a:rPr lang="en-US" dirty="0" smtClean="0"/>
              <a:t>&gt;</a:t>
            </a:r>
            <a:endParaRPr lang="cs-CZ" dirty="0"/>
          </a:p>
        </p:txBody>
      </p:sp>
      <p:sp>
        <p:nvSpPr>
          <p:cNvPr id="32" name="Text Placeholder 30"/>
          <p:cNvSpPr>
            <a:spLocks noGrp="1"/>
          </p:cNvSpPr>
          <p:nvPr>
            <p:ph type="body" sz="quarter" idx="12" hasCustomPrompt="1"/>
          </p:nvPr>
        </p:nvSpPr>
        <p:spPr>
          <a:xfrm>
            <a:off x="1501720" y="2177903"/>
            <a:ext cx="2134176" cy="360363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en-US" dirty="0" smtClean="0"/>
              <a:t>&lt;CNSBG-Cisco</a:t>
            </a:r>
            <a:r>
              <a:rPr lang="cs-CZ" dirty="0" smtClean="0"/>
              <a:t>...</a:t>
            </a:r>
            <a:r>
              <a:rPr lang="en-US" dirty="0" smtClean="0"/>
              <a:t>&gt;</a:t>
            </a:r>
            <a:endParaRPr lang="cs-CZ" dirty="0"/>
          </a:p>
        </p:txBody>
      </p:sp>
      <p:sp>
        <p:nvSpPr>
          <p:cNvPr id="33" name="Text Placeholder 30"/>
          <p:cNvSpPr>
            <a:spLocks noGrp="1"/>
          </p:cNvSpPr>
          <p:nvPr>
            <p:ph type="body" sz="quarter" idx="13" hasCustomPrompt="1"/>
          </p:nvPr>
        </p:nvSpPr>
        <p:spPr>
          <a:xfrm>
            <a:off x="1501720" y="2514197"/>
            <a:ext cx="2134176" cy="360363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en-US" dirty="0" smtClean="0"/>
              <a:t>&lt;Warehouse</a:t>
            </a:r>
            <a:r>
              <a:rPr lang="cs-CZ" dirty="0" smtClean="0"/>
              <a:t>...</a:t>
            </a:r>
            <a:r>
              <a:rPr lang="en-US" dirty="0" smtClean="0"/>
              <a:t>&gt;</a:t>
            </a:r>
            <a:endParaRPr lang="cs-CZ" dirty="0"/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5" hasCustomPrompt="1"/>
          </p:nvPr>
        </p:nvSpPr>
        <p:spPr>
          <a:xfrm>
            <a:off x="3779912" y="1851025"/>
            <a:ext cx="5040238" cy="3097213"/>
          </a:xfrm>
          <a:prstGeom prst="rect">
            <a:avLst/>
          </a:prstGeom>
        </p:spPr>
        <p:txBody>
          <a:bodyPr/>
          <a:lstStyle>
            <a:lvl1pPr>
              <a:buFont typeface="Courier New" pitchFamily="49" charset="0"/>
              <a:buChar char="o"/>
              <a:defRPr sz="1800" baseline="0"/>
            </a:lvl1pPr>
            <a:lvl2pPr>
              <a:buFont typeface="Courier New" pitchFamily="49" charset="0"/>
              <a:buChar char="o"/>
              <a:defRPr sz="1800"/>
            </a:lvl2pPr>
            <a:lvl3pPr>
              <a:buFont typeface="Courier New" pitchFamily="49" charset="0"/>
              <a:buChar char="o"/>
              <a:defRPr sz="1800"/>
            </a:lvl3pPr>
            <a:lvl4pPr>
              <a:buFont typeface="Courier New" pitchFamily="49" charset="0"/>
              <a:buChar char="o"/>
              <a:defRPr sz="1800"/>
            </a:lvl4pPr>
            <a:lvl5pPr>
              <a:buFont typeface="Courier New" pitchFamily="49" charset="0"/>
              <a:buChar char="o"/>
              <a:defRPr sz="1800"/>
            </a:lvl5pPr>
          </a:lstStyle>
          <a:p>
            <a:pPr lvl="0"/>
            <a:r>
              <a:rPr lang="en-US" dirty="0" err="1" smtClean="0"/>
              <a:t>Popis</a:t>
            </a:r>
            <a:r>
              <a:rPr lang="en-US" dirty="0" smtClean="0"/>
              <a:t> pr</a:t>
            </a:r>
            <a:r>
              <a:rPr lang="cs-CZ" dirty="0" smtClean="0"/>
              <a:t>acovní pozice</a:t>
            </a:r>
          </a:p>
        </p:txBody>
      </p:sp>
      <p:grpSp>
        <p:nvGrpSpPr>
          <p:cNvPr id="49" name="Group 48"/>
          <p:cNvGrpSpPr/>
          <p:nvPr userDrawn="1"/>
        </p:nvGrpSpPr>
        <p:grpSpPr>
          <a:xfrm>
            <a:off x="226544" y="4002618"/>
            <a:ext cx="3312368" cy="1140882"/>
            <a:chOff x="226544" y="4002618"/>
            <a:chExt cx="3312368" cy="1140882"/>
          </a:xfrm>
        </p:grpSpPr>
        <p:sp>
          <p:nvSpPr>
            <p:cNvPr id="38" name="Round Same Side Corner Rectangle 37"/>
            <p:cNvSpPr/>
            <p:nvPr/>
          </p:nvSpPr>
          <p:spPr>
            <a:xfrm>
              <a:off x="226544" y="4402301"/>
              <a:ext cx="3312368" cy="741199"/>
            </a:xfrm>
            <a:prstGeom prst="round2SameRect">
              <a:avLst/>
            </a:prstGeom>
            <a:gradFill flip="none" rotWithShape="1">
              <a:gsLst>
                <a:gs pos="0">
                  <a:schemeClr val="bg1">
                    <a:alpha val="71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6" name="TextBox 45"/>
            <p:cNvSpPr txBox="1"/>
            <p:nvPr userDrawn="1"/>
          </p:nvSpPr>
          <p:spPr>
            <a:xfrm>
              <a:off x="349816" y="4002618"/>
              <a:ext cx="2998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dirty="0" smtClean="0">
                  <a:solidFill>
                    <a:schemeClr val="bg1">
                      <a:lumMod val="50000"/>
                    </a:schemeClr>
                  </a:solidFill>
                </a:rPr>
                <a:t>Prosím kontaktujte</a:t>
              </a:r>
            </a:p>
          </p:txBody>
        </p:sp>
      </p:grpSp>
      <p:sp>
        <p:nvSpPr>
          <p:cNvPr id="44" name="Text Placeholder 43"/>
          <p:cNvSpPr>
            <a:spLocks noGrp="1"/>
          </p:cNvSpPr>
          <p:nvPr>
            <p:ph type="body" sz="quarter" idx="17" hasCustomPrompt="1"/>
          </p:nvPr>
        </p:nvSpPr>
        <p:spPr>
          <a:xfrm>
            <a:off x="971601" y="4494976"/>
            <a:ext cx="2376264" cy="288032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 baseline="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cs-CZ" dirty="0" smtClean="0"/>
              <a:t>Jméno Příjmení</a:t>
            </a:r>
          </a:p>
        </p:txBody>
      </p:sp>
      <p:sp>
        <p:nvSpPr>
          <p:cNvPr id="45" name="Text Placeholder 43"/>
          <p:cNvSpPr>
            <a:spLocks noGrp="1"/>
          </p:cNvSpPr>
          <p:nvPr>
            <p:ph type="body" sz="quarter" idx="18" hasCustomPrompt="1"/>
          </p:nvPr>
        </p:nvSpPr>
        <p:spPr>
          <a:xfrm>
            <a:off x="971600" y="4803998"/>
            <a:ext cx="2376264" cy="288032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 baseline="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cs-CZ" dirty="0" smtClean="0"/>
              <a:t>Mobil/Pevná linka</a:t>
            </a:r>
          </a:p>
        </p:txBody>
      </p:sp>
      <p:sp>
        <p:nvSpPr>
          <p:cNvPr id="42" name="Picture Placeholder 41"/>
          <p:cNvSpPr>
            <a:spLocks noGrp="1"/>
          </p:cNvSpPr>
          <p:nvPr>
            <p:ph type="pic" sz="quarter" idx="16"/>
          </p:nvPr>
        </p:nvSpPr>
        <p:spPr>
          <a:xfrm>
            <a:off x="467544" y="4515966"/>
            <a:ext cx="396000" cy="532800"/>
          </a:xfrm>
          <a:prstGeom prst="rect">
            <a:avLst/>
          </a:prstGeom>
        </p:spPr>
        <p:txBody>
          <a:bodyPr/>
          <a:lstStyle>
            <a:lvl1pPr>
              <a:buNone/>
              <a:defRPr sz="500"/>
            </a:lvl1pPr>
          </a:lstStyle>
          <a:p>
            <a:r>
              <a:rPr lang="en-US" smtClean="0"/>
              <a:t>Click icon to add picture</a:t>
            </a:r>
            <a:endParaRPr lang="cs-CZ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žadav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ame Side Corner Rectangle 2"/>
          <p:cNvSpPr/>
          <p:nvPr userDrawn="1"/>
        </p:nvSpPr>
        <p:spPr>
          <a:xfrm rot="10800000">
            <a:off x="179512" y="-2293"/>
            <a:ext cx="1584176" cy="324000"/>
          </a:xfrm>
          <a:prstGeom prst="round2SameRect">
            <a:avLst/>
          </a:prstGeom>
          <a:gradFill flip="none" rotWithShape="1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15600000" scaled="0"/>
            <a:tileRect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914400" rtl="0" eaLnBrk="1" latinLnBrk="0" hangingPunct="1"/>
            <a:endParaRPr lang="cs-CZ" sz="18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315144" y="-2053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Náplň práce</a:t>
            </a:r>
          </a:p>
        </p:txBody>
      </p:sp>
      <p:sp>
        <p:nvSpPr>
          <p:cNvPr id="5" name="Round Same Side Corner Rectangle 4"/>
          <p:cNvSpPr/>
          <p:nvPr userDrawn="1"/>
        </p:nvSpPr>
        <p:spPr>
          <a:xfrm rot="10800000">
            <a:off x="1763688" y="-857"/>
            <a:ext cx="1584176" cy="3240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18B0B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algn="ctr" defTabSz="914400" rtl="0" eaLnBrk="1" latinLnBrk="0" hangingPunct="1"/>
            <a:endParaRPr lang="cs-CZ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1979712" y="-2053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chemeClr val="bg1"/>
                </a:solidFill>
              </a:rPr>
              <a:t>Požadavky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971600" y="1727621"/>
            <a:ext cx="504000" cy="504000"/>
          </a:xfrm>
          <a:prstGeom prst="rect">
            <a:avLst/>
          </a:prstGeom>
        </p:spPr>
        <p:txBody>
          <a:bodyPr/>
          <a:lstStyle>
            <a:lvl1pPr>
              <a:buNone/>
              <a:defRPr sz="800"/>
            </a:lvl1pPr>
          </a:lstStyle>
          <a:p>
            <a:r>
              <a:rPr lang="en-US" smtClean="0"/>
              <a:t>Click icon to add picture</a:t>
            </a:r>
            <a:endParaRPr lang="cs-CZ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1691680" y="771550"/>
            <a:ext cx="7200000" cy="936104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cs-CZ" dirty="0" smtClean="0"/>
              <a:t>Název pozice</a:t>
            </a:r>
            <a:endParaRPr lang="cs-CZ" dirty="0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467544" y="673293"/>
            <a:ext cx="936000" cy="9360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400" baseline="0"/>
            </a:lvl1pPr>
          </a:lstStyle>
          <a:p>
            <a:r>
              <a:rPr lang="cs-CZ" dirty="0" smtClean="0"/>
              <a:t>Obrázek</a:t>
            </a:r>
          </a:p>
          <a:p>
            <a:r>
              <a:rPr lang="cs-CZ" dirty="0" smtClean="0"/>
              <a:t>Kategorie</a:t>
            </a:r>
            <a:endParaRPr lang="cs-CZ" dirty="0"/>
          </a:p>
        </p:txBody>
      </p:sp>
      <p:sp>
        <p:nvSpPr>
          <p:cNvPr id="17" name="Text Placeholder 30"/>
          <p:cNvSpPr>
            <a:spLocks noGrp="1"/>
          </p:cNvSpPr>
          <p:nvPr>
            <p:ph type="body" sz="quarter" idx="14" hasCustomPrompt="1"/>
          </p:nvPr>
        </p:nvSpPr>
        <p:spPr>
          <a:xfrm>
            <a:off x="1619672" y="1817440"/>
            <a:ext cx="6984776" cy="360363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cs-CZ" dirty="0" smtClean="0"/>
              <a:t>Vzdělání</a:t>
            </a:r>
            <a:endParaRPr lang="cs-CZ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971600" y="2262689"/>
            <a:ext cx="504000" cy="504000"/>
          </a:xfrm>
          <a:prstGeom prst="rect">
            <a:avLst/>
          </a:prstGeom>
        </p:spPr>
        <p:txBody>
          <a:bodyPr/>
          <a:lstStyle>
            <a:lvl1pPr>
              <a:buNone/>
              <a:defRPr sz="800"/>
            </a:lvl1pPr>
          </a:lstStyle>
          <a:p>
            <a:r>
              <a:rPr lang="en-US" smtClean="0"/>
              <a:t>Click icon to add picture</a:t>
            </a:r>
            <a:endParaRPr lang="cs-CZ"/>
          </a:p>
        </p:txBody>
      </p:sp>
      <p:sp>
        <p:nvSpPr>
          <p:cNvPr id="19" name="Text Placeholder 30"/>
          <p:cNvSpPr>
            <a:spLocks noGrp="1"/>
          </p:cNvSpPr>
          <p:nvPr>
            <p:ph type="body" sz="quarter" idx="16" hasCustomPrompt="1"/>
          </p:nvPr>
        </p:nvSpPr>
        <p:spPr>
          <a:xfrm>
            <a:off x="1619672" y="2348055"/>
            <a:ext cx="6984776" cy="360363"/>
          </a:xfrm>
          <a:prstGeom prst="rect">
            <a:avLst/>
          </a:prstGeom>
        </p:spPr>
        <p:txBody>
          <a:bodyPr/>
          <a:lstStyle>
            <a:lvl1pPr>
              <a:buNone/>
              <a:defRPr sz="1800" baseline="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cs-CZ" dirty="0" smtClean="0"/>
              <a:t>Znalosti a dovednosti</a:t>
            </a:r>
            <a:endParaRPr lang="cs-CZ" dirty="0"/>
          </a:p>
        </p:txBody>
      </p:sp>
      <p:sp>
        <p:nvSpPr>
          <p:cNvPr id="20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971600" y="2797757"/>
            <a:ext cx="504000" cy="504000"/>
          </a:xfrm>
          <a:prstGeom prst="rect">
            <a:avLst/>
          </a:prstGeom>
        </p:spPr>
        <p:txBody>
          <a:bodyPr/>
          <a:lstStyle>
            <a:lvl1pPr>
              <a:buNone/>
              <a:defRPr sz="800"/>
            </a:lvl1pPr>
          </a:lstStyle>
          <a:p>
            <a:r>
              <a:rPr lang="en-US" smtClean="0"/>
              <a:t>Click icon to add picture</a:t>
            </a:r>
            <a:endParaRPr lang="cs-CZ"/>
          </a:p>
        </p:txBody>
      </p:sp>
      <p:sp>
        <p:nvSpPr>
          <p:cNvPr id="21" name="Text Placeholder 30"/>
          <p:cNvSpPr>
            <a:spLocks noGrp="1"/>
          </p:cNvSpPr>
          <p:nvPr>
            <p:ph type="body" sz="quarter" idx="18" hasCustomPrompt="1"/>
          </p:nvPr>
        </p:nvSpPr>
        <p:spPr>
          <a:xfrm>
            <a:off x="1619672" y="2878670"/>
            <a:ext cx="6984776" cy="360363"/>
          </a:xfrm>
          <a:prstGeom prst="rect">
            <a:avLst/>
          </a:prstGeom>
        </p:spPr>
        <p:txBody>
          <a:bodyPr/>
          <a:lstStyle>
            <a:lvl1pPr>
              <a:buNone/>
              <a:defRPr sz="1800" baseline="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cs-CZ" dirty="0" smtClean="0"/>
              <a:t>Znalosti a dovednosti</a:t>
            </a:r>
            <a:endParaRPr lang="cs-CZ" dirty="0"/>
          </a:p>
        </p:txBody>
      </p:sp>
      <p:sp>
        <p:nvSpPr>
          <p:cNvPr id="22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971600" y="3332825"/>
            <a:ext cx="504000" cy="504000"/>
          </a:xfrm>
          <a:prstGeom prst="rect">
            <a:avLst/>
          </a:prstGeom>
        </p:spPr>
        <p:txBody>
          <a:bodyPr/>
          <a:lstStyle>
            <a:lvl1pPr>
              <a:buNone/>
              <a:defRPr sz="800"/>
            </a:lvl1pPr>
          </a:lstStyle>
          <a:p>
            <a:r>
              <a:rPr lang="en-US" smtClean="0"/>
              <a:t>Click icon to add picture</a:t>
            </a:r>
            <a:endParaRPr lang="cs-CZ"/>
          </a:p>
        </p:txBody>
      </p:sp>
      <p:sp>
        <p:nvSpPr>
          <p:cNvPr id="23" name="Text Placeholder 30"/>
          <p:cNvSpPr>
            <a:spLocks noGrp="1"/>
          </p:cNvSpPr>
          <p:nvPr>
            <p:ph type="body" sz="quarter" idx="20" hasCustomPrompt="1"/>
          </p:nvPr>
        </p:nvSpPr>
        <p:spPr>
          <a:xfrm>
            <a:off x="1619672" y="3409285"/>
            <a:ext cx="6984776" cy="360363"/>
          </a:xfrm>
          <a:prstGeom prst="rect">
            <a:avLst/>
          </a:prstGeom>
        </p:spPr>
        <p:txBody>
          <a:bodyPr/>
          <a:lstStyle>
            <a:lvl1pPr>
              <a:buNone/>
              <a:defRPr sz="1800" baseline="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cs-CZ" dirty="0" smtClean="0"/>
              <a:t>Znalosti a dovednosti</a:t>
            </a:r>
            <a:endParaRPr lang="cs-CZ" dirty="0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971600" y="3867894"/>
            <a:ext cx="504000" cy="504000"/>
          </a:xfrm>
          <a:prstGeom prst="rect">
            <a:avLst/>
          </a:prstGeom>
        </p:spPr>
        <p:txBody>
          <a:bodyPr/>
          <a:lstStyle>
            <a:lvl1pPr>
              <a:buNone/>
              <a:defRPr sz="800"/>
            </a:lvl1pPr>
          </a:lstStyle>
          <a:p>
            <a:r>
              <a:rPr lang="en-US" smtClean="0"/>
              <a:t>Click icon to add picture</a:t>
            </a:r>
            <a:endParaRPr lang="cs-CZ"/>
          </a:p>
        </p:txBody>
      </p:sp>
      <p:sp>
        <p:nvSpPr>
          <p:cNvPr id="26" name="Text Placeholder 30"/>
          <p:cNvSpPr>
            <a:spLocks noGrp="1"/>
          </p:cNvSpPr>
          <p:nvPr>
            <p:ph type="body" sz="quarter" idx="22" hasCustomPrompt="1"/>
          </p:nvPr>
        </p:nvSpPr>
        <p:spPr>
          <a:xfrm>
            <a:off x="1619672" y="3939902"/>
            <a:ext cx="6984776" cy="360363"/>
          </a:xfrm>
          <a:prstGeom prst="rect">
            <a:avLst/>
          </a:prstGeom>
        </p:spPr>
        <p:txBody>
          <a:bodyPr/>
          <a:lstStyle>
            <a:lvl1pPr>
              <a:buNone/>
              <a:defRPr sz="1800" baseline="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cs-CZ" dirty="0" smtClean="0"/>
              <a:t>Znalosti a dovednosti</a:t>
            </a:r>
            <a:endParaRPr lang="cs-CZ" dirty="0"/>
          </a:p>
        </p:txBody>
      </p:sp>
      <p:sp>
        <p:nvSpPr>
          <p:cNvPr id="32" name="Round Same Side Corner Rectangle 31"/>
          <p:cNvSpPr/>
          <p:nvPr/>
        </p:nvSpPr>
        <p:spPr>
          <a:xfrm>
            <a:off x="5580112" y="4402301"/>
            <a:ext cx="3312368" cy="741199"/>
          </a:xfrm>
          <a:prstGeom prst="round2SameRect">
            <a:avLst/>
          </a:prstGeom>
          <a:gradFill flip="none" rotWithShape="1">
            <a:gsLst>
              <a:gs pos="0">
                <a:schemeClr val="bg1">
                  <a:alpha val="71000"/>
                </a:schemeClr>
              </a:gs>
              <a:gs pos="100000">
                <a:schemeClr val="bg1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Text Placeholder 43"/>
          <p:cNvSpPr>
            <a:spLocks noGrp="1"/>
          </p:cNvSpPr>
          <p:nvPr>
            <p:ph type="body" sz="quarter" idx="23" hasCustomPrompt="1"/>
          </p:nvPr>
        </p:nvSpPr>
        <p:spPr>
          <a:xfrm>
            <a:off x="6325169" y="4494976"/>
            <a:ext cx="2376264" cy="288032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 baseline="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cs-CZ" dirty="0" smtClean="0"/>
              <a:t>Jméno Příjmení</a:t>
            </a:r>
          </a:p>
        </p:txBody>
      </p:sp>
      <p:sp>
        <p:nvSpPr>
          <p:cNvPr id="35" name="Text Placeholder 43"/>
          <p:cNvSpPr>
            <a:spLocks noGrp="1"/>
          </p:cNvSpPr>
          <p:nvPr>
            <p:ph type="body" sz="quarter" idx="24" hasCustomPrompt="1"/>
          </p:nvPr>
        </p:nvSpPr>
        <p:spPr>
          <a:xfrm>
            <a:off x="6325168" y="4803998"/>
            <a:ext cx="2376264" cy="288032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 baseline="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cs-CZ" dirty="0" smtClean="0"/>
              <a:t>Mobil/Pevná linka</a:t>
            </a:r>
          </a:p>
        </p:txBody>
      </p:sp>
      <p:sp>
        <p:nvSpPr>
          <p:cNvPr id="36" name="Picture Placeholder 41"/>
          <p:cNvSpPr>
            <a:spLocks noGrp="1"/>
          </p:cNvSpPr>
          <p:nvPr>
            <p:ph type="pic" sz="quarter" idx="25"/>
          </p:nvPr>
        </p:nvSpPr>
        <p:spPr>
          <a:xfrm>
            <a:off x="5821112" y="4515966"/>
            <a:ext cx="396000" cy="532800"/>
          </a:xfrm>
          <a:prstGeom prst="rect">
            <a:avLst/>
          </a:prstGeom>
        </p:spPr>
        <p:txBody>
          <a:bodyPr/>
          <a:lstStyle>
            <a:lvl1pPr>
              <a:buNone/>
              <a:defRPr sz="500"/>
            </a:lvl1pPr>
          </a:lstStyle>
          <a:p>
            <a:r>
              <a:rPr lang="en-US" smtClean="0"/>
              <a:t>Click icon to add picture</a:t>
            </a:r>
            <a:endParaRPr lang="cs-CZ"/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18B0B5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R pro va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2102" y="411510"/>
            <a:ext cx="2721898" cy="5040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91680" y="546234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Hledámé</a:t>
            </a:r>
            <a:r>
              <a:rPr lang="cs-CZ" baseline="0" dirty="0" smtClean="0">
                <a:solidFill>
                  <a:schemeClr val="bg1">
                    <a:lumMod val="50000"/>
                  </a:schemeClr>
                </a:solidFill>
              </a:rPr>
              <a:t> kandidáta/ku na </a:t>
            </a: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pozici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ransition advClick="0" advTm="10000"/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Materiálový koordinátor, operátor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 dirty="0" smtClean="0"/>
              <a:t>DL - Dělnická pozice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 smtClean="0"/>
              <a:t>Cisco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dirty="0" smtClean="0"/>
              <a:t>Výroba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sz="2000" dirty="0" smtClean="0"/>
              <a:t>Zajištění dodání vstupního materiálu pro všechny typy zakázek na výrobní linky v požadované kvantitě a kvalitě</a:t>
            </a:r>
          </a:p>
          <a:p>
            <a:r>
              <a:rPr lang="cs-CZ" sz="2000" dirty="0" smtClean="0"/>
              <a:t>Reporting o zakázkách a materiálu</a:t>
            </a:r>
          </a:p>
          <a:p>
            <a:r>
              <a:rPr lang="cs-CZ" sz="2000" dirty="0" smtClean="0"/>
              <a:t>Předává informace o stavu materiálu a navežených zakázkách na linkách další směně</a:t>
            </a:r>
          </a:p>
          <a:p>
            <a:r>
              <a:rPr lang="cs-CZ" sz="2000" dirty="0" smtClean="0"/>
              <a:t>Provádí inventury materiálu (SAP, fyzický stav)</a:t>
            </a:r>
            <a:endParaRPr lang="cs-CZ" sz="20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cs-CZ" dirty="0" smtClean="0"/>
              <a:t>Tereza Němečková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>
          <a:xfrm>
            <a:off x="971600" y="4803998"/>
            <a:ext cx="2448272" cy="288032"/>
          </a:xfrm>
        </p:spPr>
        <p:txBody>
          <a:bodyPr/>
          <a:lstStyle/>
          <a:p>
            <a:r>
              <a:rPr lang="en-US" dirty="0" smtClean="0"/>
              <a:t>732473997</a:t>
            </a:r>
            <a:r>
              <a:rPr lang="cs-CZ" dirty="0" smtClean="0"/>
              <a:t>/ 4</a:t>
            </a:r>
            <a:r>
              <a:rPr lang="en-US" dirty="0" smtClean="0"/>
              <a:t>66056443</a:t>
            </a:r>
            <a:endParaRPr 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" r="448"/>
          <a:stretch>
            <a:fillRect/>
          </a:stretch>
        </p:blipFill>
        <p:spPr/>
      </p:pic>
      <p:pic>
        <p:nvPicPr>
          <p:cNvPr id="13" name="Picture Placeholder 12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26953185"/>
      </p:ext>
    </p:extLst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Materiálový koordinátor, operátor</a:t>
            </a:r>
            <a:endParaRPr lang="en-US" dirty="0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sz="2000" dirty="0" smtClean="0"/>
              <a:t>Odborné vzdělání s vyučením</a:t>
            </a:r>
            <a:endParaRPr lang="cs-CZ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1619672" y="2391557"/>
            <a:ext cx="6984776" cy="360363"/>
          </a:xfrm>
        </p:spPr>
        <p:txBody>
          <a:bodyPr/>
          <a:lstStyle/>
          <a:p>
            <a:r>
              <a:rPr lang="cs-CZ" sz="2000" dirty="0"/>
              <a:t>1 rok na obdobné pozici ve výrobní společnosti </a:t>
            </a:r>
            <a:r>
              <a:rPr lang="cs-CZ" sz="2000" dirty="0" smtClean="0"/>
              <a:t>výhodou</a:t>
            </a:r>
            <a:endParaRPr lang="cs-CZ" sz="2000" dirty="0"/>
          </a:p>
        </p:txBody>
      </p:sp>
      <p:pic>
        <p:nvPicPr>
          <p:cNvPr id="26" name="Picture Placeholder 25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600" y="3579918"/>
            <a:ext cx="504000" cy="504000"/>
          </a:xfrm>
        </p:spPr>
      </p:pic>
      <p:sp>
        <p:nvSpPr>
          <p:cNvPr id="11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1619672" y="3579539"/>
            <a:ext cx="6984776" cy="360363"/>
          </a:xfrm>
        </p:spPr>
        <p:txBody>
          <a:bodyPr/>
          <a:lstStyle/>
          <a:p>
            <a:r>
              <a:rPr lang="cs-CZ" sz="2000" dirty="0" smtClean="0"/>
              <a:t>Ochota práce ve třísměnném provozu</a:t>
            </a:r>
            <a:endParaRPr lang="cs-CZ" sz="2000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cs-CZ" dirty="0"/>
              <a:t>Tereza Němečková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732473997</a:t>
            </a:r>
            <a:r>
              <a:rPr lang="cs-CZ" dirty="0" smtClean="0"/>
              <a:t>/4</a:t>
            </a:r>
            <a:r>
              <a:rPr lang="en-US" dirty="0" smtClean="0"/>
              <a:t>66056443</a:t>
            </a:r>
            <a:endParaRPr lang="en-US" dirty="0"/>
          </a:p>
        </p:txBody>
      </p:sp>
      <p:pic>
        <p:nvPicPr>
          <p:cNvPr id="27" name="Picture Placeholder 26"/>
          <p:cNvPicPr>
            <a:picLocks noGrp="1" noChangeAspect="1"/>
          </p:cNvPicPr>
          <p:nvPr>
            <p:ph type="pic" sz="quarter" idx="2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" r="448"/>
          <a:stretch>
            <a:fillRect/>
          </a:stretch>
        </p:blipFill>
        <p:spPr/>
      </p:pic>
      <p:pic>
        <p:nvPicPr>
          <p:cNvPr id="22" name="Picture Placeholder 21"/>
          <p:cNvPicPr>
            <a:picLocks noGrp="1" noChangeAspect="1"/>
          </p:cNvPicPr>
          <p:nvPr>
            <p:ph type="pic" sz="quarter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600" y="2345053"/>
            <a:ext cx="504000" cy="504000"/>
          </a:xfrm>
        </p:spPr>
      </p:pic>
      <p:pic>
        <p:nvPicPr>
          <p:cNvPr id="25" name="Picture Placeholder 24"/>
          <p:cNvPicPr>
            <a:picLocks noGrp="1" noChangeAspect="1"/>
          </p:cNvPicPr>
          <p:nvPr>
            <p:ph type="pic" sz="quarter" idx="17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600" y="2962485"/>
            <a:ext cx="504000" cy="504000"/>
          </a:xfrm>
        </p:spPr>
      </p:pic>
      <p:sp>
        <p:nvSpPr>
          <p:cNvPr id="4" name="Rectangle 3"/>
          <p:cNvSpPr/>
          <p:nvPr/>
        </p:nvSpPr>
        <p:spPr>
          <a:xfrm>
            <a:off x="1619672" y="2965674"/>
            <a:ext cx="69847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/>
              <a:t>Trestní bezúhonnost, pečlivost, zodpovědnost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987172026"/>
      </p:ext>
    </p:extLst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L_PD_Materiálový koordinátor, operát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DL_PD_Materiálový koordinátor, operátor</Template>
  <TotalTime>0</TotalTime>
  <Words>92</Words>
  <Application>Microsoft Office PowerPoint</Application>
  <PresentationFormat>On-screen Show (16:9)</PresentationFormat>
  <Paragraphs>18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DL_PD_Materiálový koordinátor, operátor</vt:lpstr>
      <vt:lpstr>Materiálový koordinátor, operátor</vt:lpstr>
      <vt:lpstr>Materiálový koordinátor, operátor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Materiálový koordinátor, operátor</dc:title>
  <dc:creator>Petra Chobotska</dc:creator>
  <cp:lastModifiedBy>Petra Chobotska</cp:lastModifiedBy>
  <cp:revision>1</cp:revision>
  <dcterms:created xsi:type="dcterms:W3CDTF">2015-07-31T06:05:10Z</dcterms:created>
  <dcterms:modified xsi:type="dcterms:W3CDTF">2015-07-31T06:05:28Z</dcterms:modified>
</cp:coreProperties>
</file>