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7"/>
  </p:notesMasterIdLst>
  <p:handoutMasterIdLst>
    <p:handoutMasterId r:id="rId18"/>
  </p:handoutMasterIdLst>
  <p:sldIdLst>
    <p:sldId id="256" r:id="rId6"/>
    <p:sldId id="468" r:id="rId7"/>
    <p:sldId id="498" r:id="rId8"/>
    <p:sldId id="471" r:id="rId9"/>
    <p:sldId id="497" r:id="rId10"/>
    <p:sldId id="499" r:id="rId11"/>
    <p:sldId id="492" r:id="rId12"/>
    <p:sldId id="500" r:id="rId13"/>
    <p:sldId id="501" r:id="rId14"/>
    <p:sldId id="493" r:id="rId15"/>
    <p:sldId id="467" r:id="rId16"/>
  </p:sldIdLst>
  <p:sldSz cx="16259175" cy="9145588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1pPr>
    <a:lvl2pPr marL="456936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2pPr>
    <a:lvl3pPr marL="913871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3pPr>
    <a:lvl4pPr marL="1370808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4pPr>
    <a:lvl5pPr marL="1827744" algn="l" rtl="0" fontAlgn="base">
      <a:spcBef>
        <a:spcPct val="0"/>
      </a:spcBef>
      <a:spcAft>
        <a:spcPct val="0"/>
      </a:spcAft>
      <a:defRPr sz="2900" kern="1200">
        <a:solidFill>
          <a:schemeClr val="tx1"/>
        </a:solidFill>
        <a:latin typeface="Arial" charset="0"/>
        <a:ea typeface="+mn-ea"/>
        <a:cs typeface="+mn-cs"/>
      </a:defRPr>
    </a:lvl5pPr>
    <a:lvl6pPr marL="2284681" algn="l" defTabSz="913871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6pPr>
    <a:lvl7pPr marL="2741616" algn="l" defTabSz="913871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7pPr>
    <a:lvl8pPr marL="3198552" algn="l" defTabSz="913871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8pPr>
    <a:lvl9pPr marL="3655485" algn="l" defTabSz="913871" rtl="0" eaLnBrk="1" latinLnBrk="0" hangingPunct="1">
      <a:defRPr sz="29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1">
          <p15:clr>
            <a:srgbClr val="A4A3A4"/>
          </p15:clr>
        </p15:guide>
        <p15:guide id="2" pos="5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B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75" autoAdjust="0"/>
    <p:restoredTop sz="94660" autoAdjust="0"/>
  </p:normalViewPr>
  <p:slideViewPr>
    <p:cSldViewPr>
      <p:cViewPr varScale="1">
        <p:scale>
          <a:sx n="88" d="100"/>
          <a:sy n="88" d="100"/>
        </p:scale>
        <p:origin x="444" y="90"/>
      </p:cViewPr>
      <p:guideLst>
        <p:guide orient="horz" pos="2881"/>
        <p:guide pos="5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>
        <p:scale>
          <a:sx n="80" d="100"/>
          <a:sy n="80" d="100"/>
        </p:scale>
        <p:origin x="-2262" y="36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E1D2BFE-0473-43AA-9468-C806D8C2C04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5109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9CE902FD-067D-46DA-A7DE-072A3531AD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11480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1pPr>
    <a:lvl2pPr marL="45693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2pPr>
    <a:lvl3pPr marL="913871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3pPr>
    <a:lvl4pPr marL="137080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4pPr>
    <a:lvl5pPr marL="18277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charset="0"/>
        <a:ea typeface="+mn-ea"/>
        <a:cs typeface="+mn-cs"/>
      </a:defRPr>
    </a:lvl5pPr>
    <a:lvl6pPr marL="2284681" algn="l" defTabSz="9138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1616" algn="l" defTabSz="9138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8552" algn="l" defTabSz="9138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5485" algn="l" defTabSz="91387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79768" y="4715907"/>
            <a:ext cx="5716803" cy="4467701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Partnerství trvá už několik let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Nikdy jsme se nesetkali obchod s obchodem, příp. marketingem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Společná inspirace a rozvoj řešení podpory prodeje</a:t>
            </a: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024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47600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32028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81634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98591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35291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581307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39709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256795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57022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E902FD-067D-46DA-A7DE-072A3531ADE5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cs-CZ" sz="2000" dirty="0" smtClean="0"/>
              <a:t>Jako efektivní podporovatel prodeje cítíme potřebu se podělit o to jak my sami nebo společně s ostatními vidíme retailový byznys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70927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19200" y="2841629"/>
            <a:ext cx="13820775" cy="1960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38400" y="5183188"/>
            <a:ext cx="11382376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6936" indent="0" algn="ctr">
              <a:buNone/>
              <a:defRPr/>
            </a:lvl2pPr>
            <a:lvl3pPr marL="913871" indent="0" algn="ctr">
              <a:buNone/>
              <a:defRPr/>
            </a:lvl3pPr>
            <a:lvl4pPr marL="1370808" indent="0" algn="ctr">
              <a:buNone/>
              <a:defRPr/>
            </a:lvl4pPr>
            <a:lvl5pPr marL="1827744" indent="0" algn="ctr">
              <a:buNone/>
              <a:defRPr/>
            </a:lvl5pPr>
            <a:lvl6pPr marL="2284681" indent="0" algn="ctr">
              <a:buNone/>
              <a:defRPr/>
            </a:lvl6pPr>
            <a:lvl7pPr marL="2741616" indent="0" algn="ctr">
              <a:buNone/>
              <a:defRPr/>
            </a:lvl7pPr>
            <a:lvl8pPr marL="3198552" indent="0" algn="ctr">
              <a:buNone/>
              <a:defRPr/>
            </a:lvl8pPr>
            <a:lvl9pPr marL="3655485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1770E-7B25-43AE-8CF5-C6F14752AC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4669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8FA1D9-0585-4CCE-9D7B-D4CC20D81EB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7489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4288" y="5876926"/>
            <a:ext cx="13820775" cy="18160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84288" y="3876675"/>
            <a:ext cx="13820775" cy="2000250"/>
          </a:xfrm>
        </p:spPr>
        <p:txBody>
          <a:bodyPr anchor="b"/>
          <a:lstStyle>
            <a:lvl1pPr marL="0" indent="0">
              <a:buNone/>
              <a:defRPr sz="2100"/>
            </a:lvl1pPr>
            <a:lvl2pPr marL="456936" indent="0">
              <a:buNone/>
              <a:defRPr sz="1700"/>
            </a:lvl2pPr>
            <a:lvl3pPr marL="913871" indent="0">
              <a:buNone/>
              <a:defRPr sz="1600"/>
            </a:lvl3pPr>
            <a:lvl4pPr marL="1370808" indent="0">
              <a:buNone/>
              <a:defRPr sz="1400"/>
            </a:lvl4pPr>
            <a:lvl5pPr marL="1827744" indent="0">
              <a:buNone/>
              <a:defRPr sz="1400"/>
            </a:lvl5pPr>
            <a:lvl6pPr marL="2284681" indent="0">
              <a:buNone/>
              <a:defRPr sz="1400"/>
            </a:lvl6pPr>
            <a:lvl7pPr marL="2741616" indent="0">
              <a:buNone/>
              <a:defRPr sz="1400"/>
            </a:lvl7pPr>
            <a:lvl8pPr marL="3198552" indent="0">
              <a:buNone/>
              <a:defRPr sz="1400"/>
            </a:lvl8pPr>
            <a:lvl9pPr marL="3655485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384D2-7F3A-4B36-A5E8-AF968DB01D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30166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12805" y="2133601"/>
            <a:ext cx="7240587" cy="60356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205794" y="2133601"/>
            <a:ext cx="7240587" cy="60356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89415-2A65-4B18-9FA0-F8973944E00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188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12803" y="2047876"/>
            <a:ext cx="7183438" cy="852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6" indent="0">
              <a:buNone/>
              <a:defRPr sz="2100" b="1"/>
            </a:lvl2pPr>
            <a:lvl3pPr marL="913871" indent="0">
              <a:buNone/>
              <a:defRPr sz="1700" b="1"/>
            </a:lvl3pPr>
            <a:lvl4pPr marL="1370808" indent="0">
              <a:buNone/>
              <a:defRPr sz="1600" b="1"/>
            </a:lvl4pPr>
            <a:lvl5pPr marL="1827744" indent="0">
              <a:buNone/>
              <a:defRPr sz="1600" b="1"/>
            </a:lvl5pPr>
            <a:lvl6pPr marL="2284681" indent="0">
              <a:buNone/>
              <a:defRPr sz="1600" b="1"/>
            </a:lvl6pPr>
            <a:lvl7pPr marL="2741616" indent="0">
              <a:buNone/>
              <a:defRPr sz="1600" b="1"/>
            </a:lvl7pPr>
            <a:lvl8pPr marL="3198552" indent="0">
              <a:buNone/>
              <a:defRPr sz="1600" b="1"/>
            </a:lvl8pPr>
            <a:lvl9pPr marL="3655485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12803" y="2900362"/>
            <a:ext cx="7183438" cy="526891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8259762" y="2047876"/>
            <a:ext cx="7186612" cy="852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6" indent="0">
              <a:buNone/>
              <a:defRPr sz="2100" b="1"/>
            </a:lvl2pPr>
            <a:lvl3pPr marL="913871" indent="0">
              <a:buNone/>
              <a:defRPr sz="1700" b="1"/>
            </a:lvl3pPr>
            <a:lvl4pPr marL="1370808" indent="0">
              <a:buNone/>
              <a:defRPr sz="1600" b="1"/>
            </a:lvl4pPr>
            <a:lvl5pPr marL="1827744" indent="0">
              <a:buNone/>
              <a:defRPr sz="1600" b="1"/>
            </a:lvl5pPr>
            <a:lvl6pPr marL="2284681" indent="0">
              <a:buNone/>
              <a:defRPr sz="1600" b="1"/>
            </a:lvl6pPr>
            <a:lvl7pPr marL="2741616" indent="0">
              <a:buNone/>
              <a:defRPr sz="1600" b="1"/>
            </a:lvl7pPr>
            <a:lvl8pPr marL="3198552" indent="0">
              <a:buNone/>
              <a:defRPr sz="1600" b="1"/>
            </a:lvl8pPr>
            <a:lvl9pPr marL="3655485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8259762" y="2900362"/>
            <a:ext cx="7186612" cy="526891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74079-F761-4B00-9871-FC77E45BD73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0493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871D3-EC56-4544-BC53-05361949BE7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7922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F1FFB-F8B5-4636-A8C1-70524F2287D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828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805" y="363539"/>
            <a:ext cx="5349875" cy="155098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56351" y="363539"/>
            <a:ext cx="9090026" cy="7805737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2805" y="1914524"/>
            <a:ext cx="5349875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6936" indent="0">
              <a:buNone/>
              <a:defRPr sz="1300"/>
            </a:lvl2pPr>
            <a:lvl3pPr marL="913871" indent="0">
              <a:buNone/>
              <a:defRPr sz="1000"/>
            </a:lvl3pPr>
            <a:lvl4pPr marL="1370808" indent="0">
              <a:buNone/>
              <a:defRPr sz="1000"/>
            </a:lvl4pPr>
            <a:lvl5pPr marL="1827744" indent="0">
              <a:buNone/>
              <a:defRPr sz="1000"/>
            </a:lvl5pPr>
            <a:lvl6pPr marL="2284681" indent="0">
              <a:buNone/>
              <a:defRPr sz="1000"/>
            </a:lvl6pPr>
            <a:lvl7pPr marL="2741616" indent="0">
              <a:buNone/>
              <a:defRPr sz="1000"/>
            </a:lvl7pPr>
            <a:lvl8pPr marL="3198552" indent="0">
              <a:buNone/>
              <a:defRPr sz="1000"/>
            </a:lvl8pPr>
            <a:lvl9pPr marL="3655485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72922E-6AA2-4704-8D95-3B597704803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7641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87700" y="6402388"/>
            <a:ext cx="9755188" cy="7556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187700" y="817563"/>
            <a:ext cx="9755188" cy="5486401"/>
          </a:xfrm>
        </p:spPr>
        <p:txBody>
          <a:bodyPr/>
          <a:lstStyle>
            <a:lvl1pPr marL="0" indent="0">
              <a:buNone/>
              <a:defRPr sz="3200"/>
            </a:lvl1pPr>
            <a:lvl2pPr marL="456936" indent="0">
              <a:buNone/>
              <a:defRPr sz="2900"/>
            </a:lvl2pPr>
            <a:lvl3pPr marL="913871" indent="0">
              <a:buNone/>
              <a:defRPr sz="2400"/>
            </a:lvl3pPr>
            <a:lvl4pPr marL="1370808" indent="0">
              <a:buNone/>
              <a:defRPr sz="2100"/>
            </a:lvl4pPr>
            <a:lvl5pPr marL="1827744" indent="0">
              <a:buNone/>
              <a:defRPr sz="2100"/>
            </a:lvl5pPr>
            <a:lvl6pPr marL="2284681" indent="0">
              <a:buNone/>
              <a:defRPr sz="2100"/>
            </a:lvl6pPr>
            <a:lvl7pPr marL="2741616" indent="0">
              <a:buNone/>
              <a:defRPr sz="2100"/>
            </a:lvl7pPr>
            <a:lvl8pPr marL="3198552" indent="0">
              <a:buNone/>
              <a:defRPr sz="2100"/>
            </a:lvl8pPr>
            <a:lvl9pPr marL="3655485" indent="0">
              <a:buNone/>
              <a:defRPr sz="21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187700" y="7158038"/>
            <a:ext cx="9755188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6936" indent="0">
              <a:buNone/>
              <a:defRPr sz="1300"/>
            </a:lvl2pPr>
            <a:lvl3pPr marL="913871" indent="0">
              <a:buNone/>
              <a:defRPr sz="1000"/>
            </a:lvl3pPr>
            <a:lvl4pPr marL="1370808" indent="0">
              <a:buNone/>
              <a:defRPr sz="1000"/>
            </a:lvl4pPr>
            <a:lvl5pPr marL="1827744" indent="0">
              <a:buNone/>
              <a:defRPr sz="1000"/>
            </a:lvl5pPr>
            <a:lvl6pPr marL="2284681" indent="0">
              <a:buNone/>
              <a:defRPr sz="1000"/>
            </a:lvl6pPr>
            <a:lvl7pPr marL="2741616" indent="0">
              <a:buNone/>
              <a:defRPr sz="1000"/>
            </a:lvl7pPr>
            <a:lvl8pPr marL="3198552" indent="0">
              <a:buNone/>
              <a:defRPr sz="1000"/>
            </a:lvl8pPr>
            <a:lvl9pPr marL="3655485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4374E-51ED-434B-8651-57647CFA64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2197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9D2D4-B995-4E97-84EB-F6B2C3CF3F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084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1788775" y="366717"/>
            <a:ext cx="3657600" cy="780256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12800" y="366717"/>
            <a:ext cx="10823575" cy="780256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DEC1AC-2ACC-411B-A27C-E93169B261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5468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812801" y="366717"/>
            <a:ext cx="14633576" cy="780256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31CB0-8CC4-4ED5-8FE9-A6030829D39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6291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19200" y="2841629"/>
            <a:ext cx="13820775" cy="1960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38400" y="5183188"/>
            <a:ext cx="11382376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6936" indent="0" algn="ctr">
              <a:buNone/>
              <a:defRPr/>
            </a:lvl2pPr>
            <a:lvl3pPr marL="913871" indent="0" algn="ctr">
              <a:buNone/>
              <a:defRPr/>
            </a:lvl3pPr>
            <a:lvl4pPr marL="1370808" indent="0" algn="ctr">
              <a:buNone/>
              <a:defRPr/>
            </a:lvl4pPr>
            <a:lvl5pPr marL="1827744" indent="0" algn="ctr">
              <a:buNone/>
              <a:defRPr/>
            </a:lvl5pPr>
            <a:lvl6pPr marL="2284681" indent="0" algn="ctr">
              <a:buNone/>
              <a:defRPr/>
            </a:lvl6pPr>
            <a:lvl7pPr marL="2741616" indent="0" algn="ctr">
              <a:buNone/>
              <a:defRPr/>
            </a:lvl7pPr>
            <a:lvl8pPr marL="3198552" indent="0" algn="ctr">
              <a:buNone/>
              <a:defRPr/>
            </a:lvl8pPr>
            <a:lvl9pPr marL="3655485" indent="0" algn="ctr">
              <a:buNone/>
              <a:defRPr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77A3EC-2FDB-4160-94E8-DC4B6AB009BA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48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4CFF1A-0B13-4929-928B-D710F0771620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35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84288" y="5876926"/>
            <a:ext cx="13820775" cy="18160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284288" y="3876675"/>
            <a:ext cx="13820775" cy="2000250"/>
          </a:xfrm>
        </p:spPr>
        <p:txBody>
          <a:bodyPr anchor="b"/>
          <a:lstStyle>
            <a:lvl1pPr marL="0" indent="0">
              <a:buNone/>
              <a:defRPr sz="2100"/>
            </a:lvl1pPr>
            <a:lvl2pPr marL="456936" indent="0">
              <a:buNone/>
              <a:defRPr sz="1700"/>
            </a:lvl2pPr>
            <a:lvl3pPr marL="913871" indent="0">
              <a:buNone/>
              <a:defRPr sz="1600"/>
            </a:lvl3pPr>
            <a:lvl4pPr marL="1370808" indent="0">
              <a:buNone/>
              <a:defRPr sz="1400"/>
            </a:lvl4pPr>
            <a:lvl5pPr marL="1827744" indent="0">
              <a:buNone/>
              <a:defRPr sz="1400"/>
            </a:lvl5pPr>
            <a:lvl6pPr marL="2284681" indent="0">
              <a:buNone/>
              <a:defRPr sz="1400"/>
            </a:lvl6pPr>
            <a:lvl7pPr marL="2741616" indent="0">
              <a:buNone/>
              <a:defRPr sz="1400"/>
            </a:lvl7pPr>
            <a:lvl8pPr marL="3198552" indent="0">
              <a:buNone/>
              <a:defRPr sz="1400"/>
            </a:lvl8pPr>
            <a:lvl9pPr marL="3655485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76240-F53B-4A52-9E4A-A32A460F7B5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2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12805" y="2133601"/>
            <a:ext cx="7240587" cy="60356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205794" y="2133601"/>
            <a:ext cx="7240587" cy="603567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077E8-CD54-4AE6-B388-909E54FE6EB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53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12803" y="2047876"/>
            <a:ext cx="7183438" cy="852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6" indent="0">
              <a:buNone/>
              <a:defRPr sz="2100" b="1"/>
            </a:lvl2pPr>
            <a:lvl3pPr marL="913871" indent="0">
              <a:buNone/>
              <a:defRPr sz="1700" b="1"/>
            </a:lvl3pPr>
            <a:lvl4pPr marL="1370808" indent="0">
              <a:buNone/>
              <a:defRPr sz="1600" b="1"/>
            </a:lvl4pPr>
            <a:lvl5pPr marL="1827744" indent="0">
              <a:buNone/>
              <a:defRPr sz="1600" b="1"/>
            </a:lvl5pPr>
            <a:lvl6pPr marL="2284681" indent="0">
              <a:buNone/>
              <a:defRPr sz="1600" b="1"/>
            </a:lvl6pPr>
            <a:lvl7pPr marL="2741616" indent="0">
              <a:buNone/>
              <a:defRPr sz="1600" b="1"/>
            </a:lvl7pPr>
            <a:lvl8pPr marL="3198552" indent="0">
              <a:buNone/>
              <a:defRPr sz="1600" b="1"/>
            </a:lvl8pPr>
            <a:lvl9pPr marL="3655485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12803" y="2900362"/>
            <a:ext cx="7183438" cy="526891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8259762" y="2047876"/>
            <a:ext cx="7186612" cy="852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36" indent="0">
              <a:buNone/>
              <a:defRPr sz="2100" b="1"/>
            </a:lvl2pPr>
            <a:lvl3pPr marL="913871" indent="0">
              <a:buNone/>
              <a:defRPr sz="1700" b="1"/>
            </a:lvl3pPr>
            <a:lvl4pPr marL="1370808" indent="0">
              <a:buNone/>
              <a:defRPr sz="1600" b="1"/>
            </a:lvl4pPr>
            <a:lvl5pPr marL="1827744" indent="0">
              <a:buNone/>
              <a:defRPr sz="1600" b="1"/>
            </a:lvl5pPr>
            <a:lvl6pPr marL="2284681" indent="0">
              <a:buNone/>
              <a:defRPr sz="1600" b="1"/>
            </a:lvl6pPr>
            <a:lvl7pPr marL="2741616" indent="0">
              <a:buNone/>
              <a:defRPr sz="1600" b="1"/>
            </a:lvl7pPr>
            <a:lvl8pPr marL="3198552" indent="0">
              <a:buNone/>
              <a:defRPr sz="1600" b="1"/>
            </a:lvl8pPr>
            <a:lvl9pPr marL="3655485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8259762" y="2900362"/>
            <a:ext cx="7186612" cy="526891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D6ACA-B835-47B9-96FA-0096530A27FF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3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5A057-FD35-4140-B780-428883AE50A9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52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6F9C0-DEFA-49E2-8A29-E94DF17E925C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17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2805" y="363539"/>
            <a:ext cx="5349875" cy="155098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56351" y="363539"/>
            <a:ext cx="9090026" cy="7805737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12805" y="1914524"/>
            <a:ext cx="5349875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6936" indent="0">
              <a:buNone/>
              <a:defRPr sz="1300"/>
            </a:lvl2pPr>
            <a:lvl3pPr marL="913871" indent="0">
              <a:buNone/>
              <a:defRPr sz="1000"/>
            </a:lvl3pPr>
            <a:lvl4pPr marL="1370808" indent="0">
              <a:buNone/>
              <a:defRPr sz="1000"/>
            </a:lvl4pPr>
            <a:lvl5pPr marL="1827744" indent="0">
              <a:buNone/>
              <a:defRPr sz="1000"/>
            </a:lvl5pPr>
            <a:lvl6pPr marL="2284681" indent="0">
              <a:buNone/>
              <a:defRPr sz="1000"/>
            </a:lvl6pPr>
            <a:lvl7pPr marL="2741616" indent="0">
              <a:buNone/>
              <a:defRPr sz="1000"/>
            </a:lvl7pPr>
            <a:lvl8pPr marL="3198552" indent="0">
              <a:buNone/>
              <a:defRPr sz="1000"/>
            </a:lvl8pPr>
            <a:lvl9pPr marL="3655485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C260F-820E-4337-8BEC-34CECC86CF2A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17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87700" y="6402388"/>
            <a:ext cx="9755188" cy="7556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187700" y="817563"/>
            <a:ext cx="9755188" cy="5486401"/>
          </a:xfrm>
        </p:spPr>
        <p:txBody>
          <a:bodyPr/>
          <a:lstStyle>
            <a:lvl1pPr marL="0" indent="0">
              <a:buNone/>
              <a:defRPr sz="3200"/>
            </a:lvl1pPr>
            <a:lvl2pPr marL="456936" indent="0">
              <a:buNone/>
              <a:defRPr sz="2900"/>
            </a:lvl2pPr>
            <a:lvl3pPr marL="913871" indent="0">
              <a:buNone/>
              <a:defRPr sz="2400"/>
            </a:lvl3pPr>
            <a:lvl4pPr marL="1370808" indent="0">
              <a:buNone/>
              <a:defRPr sz="2100"/>
            </a:lvl4pPr>
            <a:lvl5pPr marL="1827744" indent="0">
              <a:buNone/>
              <a:defRPr sz="2100"/>
            </a:lvl5pPr>
            <a:lvl6pPr marL="2284681" indent="0">
              <a:buNone/>
              <a:defRPr sz="2100"/>
            </a:lvl6pPr>
            <a:lvl7pPr marL="2741616" indent="0">
              <a:buNone/>
              <a:defRPr sz="2100"/>
            </a:lvl7pPr>
            <a:lvl8pPr marL="3198552" indent="0">
              <a:buNone/>
              <a:defRPr sz="2100"/>
            </a:lvl8pPr>
            <a:lvl9pPr marL="3655485" indent="0">
              <a:buNone/>
              <a:defRPr sz="21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187700" y="7158038"/>
            <a:ext cx="9755188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6936" indent="0">
              <a:buNone/>
              <a:defRPr sz="1300"/>
            </a:lvl2pPr>
            <a:lvl3pPr marL="913871" indent="0">
              <a:buNone/>
              <a:defRPr sz="1000"/>
            </a:lvl3pPr>
            <a:lvl4pPr marL="1370808" indent="0">
              <a:buNone/>
              <a:defRPr sz="1000"/>
            </a:lvl4pPr>
            <a:lvl5pPr marL="1827744" indent="0">
              <a:buNone/>
              <a:defRPr sz="1000"/>
            </a:lvl5pPr>
            <a:lvl6pPr marL="2284681" indent="0">
              <a:buNone/>
              <a:defRPr sz="1000"/>
            </a:lvl6pPr>
            <a:lvl7pPr marL="2741616" indent="0">
              <a:buNone/>
              <a:defRPr sz="1000"/>
            </a:lvl7pPr>
            <a:lvl8pPr marL="3198552" indent="0">
              <a:buNone/>
              <a:defRPr sz="1000"/>
            </a:lvl8pPr>
            <a:lvl9pPr marL="3655485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FB6F1-D232-490E-B52E-A517079E859C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361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DA67E-1A39-46D4-ACDB-A637BE2ABB6C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784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11788775" y="366717"/>
            <a:ext cx="3657600" cy="7802561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12800" y="366717"/>
            <a:ext cx="10823575" cy="780256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8A19B-EC4B-4770-B1BD-50F89EC7690B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843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812801" y="366717"/>
            <a:ext cx="14633576" cy="7802561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A3BE6-11EF-40B8-B9E6-A9DB2F19D465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315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1" y="366714"/>
            <a:ext cx="14633576" cy="152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1" y="2133601"/>
            <a:ext cx="14633576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1" y="8328025"/>
            <a:ext cx="3794126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defTabSz="1450137">
              <a:defRPr sz="2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4" y="8328025"/>
            <a:ext cx="514985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algn="ctr" defTabSz="1450137">
              <a:defRPr sz="2200" smtClean="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2251" y="8328025"/>
            <a:ext cx="3794126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algn="r" defTabSz="1450137">
              <a:defRPr sz="2200" smtClean="0"/>
            </a:lvl1pPr>
          </a:lstStyle>
          <a:p>
            <a:pPr>
              <a:defRPr/>
            </a:pPr>
            <a:fld id="{C8303A53-A4AB-4071-83FA-CD111FB8380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  <p:txStyles>
    <p:titleStyle>
      <a:lvl1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2pPr>
      <a:lvl3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3pPr>
      <a:lvl4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4pPr>
      <a:lvl5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5pPr>
      <a:lvl6pPr marL="456936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6pPr>
      <a:lvl7pPr marL="913871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7pPr>
      <a:lvl8pPr marL="1370808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8pPr>
      <a:lvl9pPr marL="1827744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9pPr>
    </p:titleStyle>
    <p:bodyStyle>
      <a:lvl1pPr marL="544198" indent="-544198" algn="l" defTabSz="1450137" rtl="0" eaLnBrk="0" fontAlgn="base" hangingPunct="0">
        <a:spcBef>
          <a:spcPct val="20000"/>
        </a:spcBef>
        <a:spcAft>
          <a:spcPct val="0"/>
        </a:spcAft>
        <a:buChar char="•"/>
        <a:defRPr sz="5100">
          <a:solidFill>
            <a:schemeClr val="tx1"/>
          </a:solidFill>
          <a:latin typeface="+mn-lt"/>
          <a:ea typeface="+mn-ea"/>
          <a:cs typeface="+mn-cs"/>
        </a:defRPr>
      </a:lvl1pPr>
      <a:lvl2pPr marL="1178831" indent="-453763" algn="l" defTabSz="1450137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813465" indent="-363328" algn="l" defTabSz="1450137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38533" indent="-361740" algn="l" defTabSz="1450137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3263602" indent="-361740" algn="l" defTabSz="1450137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3720540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4177473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4634411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5091347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6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1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08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44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81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16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52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85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2801" y="366714"/>
            <a:ext cx="14633576" cy="152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1" y="2133601"/>
            <a:ext cx="14633576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1" y="8328025"/>
            <a:ext cx="3794126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defTabSz="1450137">
              <a:defRPr sz="2200"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4" y="8328025"/>
            <a:ext cx="514985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algn="ctr" defTabSz="1450137">
              <a:defRPr sz="2200"/>
            </a:lvl1pPr>
          </a:lstStyle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2251" y="8328025"/>
            <a:ext cx="3794126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5075" tIns="72541" rIns="145075" bIns="72541" numCol="1" anchor="t" anchorCtr="0" compatLnSpc="1">
            <a:prstTxWarp prst="textNoShape">
              <a:avLst/>
            </a:prstTxWarp>
          </a:bodyPr>
          <a:lstStyle>
            <a:lvl1pPr algn="r" defTabSz="1450137">
              <a:defRPr sz="2200"/>
            </a:lvl1pPr>
          </a:lstStyle>
          <a:p>
            <a:pPr>
              <a:defRPr/>
            </a:pPr>
            <a:fld id="{B81DE061-359E-4938-BC06-0888CF4D33BA}" type="slidenum">
              <a:rPr lang="cs-CZ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9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cut/>
      </p:transition>
    </mc:Choice>
    <mc:Fallback>
      <p:transition spd="slow">
        <p:cut/>
      </p:transition>
    </mc:Fallback>
  </mc:AlternateContent>
  <p:txStyles>
    <p:titleStyle>
      <a:lvl1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2pPr>
      <a:lvl3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3pPr>
      <a:lvl4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4pPr>
      <a:lvl5pPr algn="ctr" defTabSz="1450137" rtl="0" eaLnBrk="0" fontAlgn="base" hangingPunct="0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5pPr>
      <a:lvl6pPr marL="456936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6pPr>
      <a:lvl7pPr marL="913871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7pPr>
      <a:lvl8pPr marL="1370808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8pPr>
      <a:lvl9pPr marL="1827744" algn="ctr" defTabSz="1450137" rtl="0" fontAlgn="base">
        <a:spcBef>
          <a:spcPct val="0"/>
        </a:spcBef>
        <a:spcAft>
          <a:spcPct val="0"/>
        </a:spcAft>
        <a:defRPr sz="7000">
          <a:solidFill>
            <a:schemeClr val="tx2"/>
          </a:solidFill>
          <a:latin typeface="Arial" charset="0"/>
        </a:defRPr>
      </a:lvl9pPr>
    </p:titleStyle>
    <p:bodyStyle>
      <a:lvl1pPr marL="544198" indent="-544198" algn="l" defTabSz="1450137" rtl="0" eaLnBrk="0" fontAlgn="base" hangingPunct="0">
        <a:spcBef>
          <a:spcPct val="20000"/>
        </a:spcBef>
        <a:spcAft>
          <a:spcPct val="0"/>
        </a:spcAft>
        <a:buChar char="•"/>
        <a:defRPr sz="5100">
          <a:solidFill>
            <a:schemeClr val="tx1"/>
          </a:solidFill>
          <a:latin typeface="+mn-lt"/>
          <a:ea typeface="+mn-ea"/>
          <a:cs typeface="+mn-cs"/>
        </a:defRPr>
      </a:lvl1pPr>
      <a:lvl2pPr marL="1178831" indent="-453763" algn="l" defTabSz="1450137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813465" indent="-363328" algn="l" defTabSz="1450137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38533" indent="-361740" algn="l" defTabSz="1450137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</a:defRPr>
      </a:lvl4pPr>
      <a:lvl5pPr marL="3263602" indent="-361740" algn="l" defTabSz="1450137" rtl="0" eaLnBrk="0" fontAlgn="base" hangingPunct="0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5pPr>
      <a:lvl6pPr marL="3720540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6pPr>
      <a:lvl7pPr marL="4177473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7pPr>
      <a:lvl8pPr marL="4634411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8pPr>
      <a:lvl9pPr marL="5091347" indent="-361740" algn="l" defTabSz="1450137" rtl="0" fontAlgn="base">
        <a:spcBef>
          <a:spcPct val="20000"/>
        </a:spcBef>
        <a:spcAft>
          <a:spcPct val="0"/>
        </a:spcAft>
        <a:buChar char="»"/>
        <a:defRPr sz="32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36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71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08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44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81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16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552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85" algn="l" defTabSz="9138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" name="Object 10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987756965"/>
              </p:ext>
            </p:extLst>
          </p:nvPr>
        </p:nvGraphicFramePr>
        <p:xfrm>
          <a:off x="640754" y="1957960"/>
          <a:ext cx="239713" cy="382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0" name="Image" r:id="rId5" imgW="279365" imgH="444288" progId="Photoshop.Image.8">
                  <p:embed/>
                </p:oleObj>
              </mc:Choice>
              <mc:Fallback>
                <p:oleObj name="Image" r:id="rId5" imgW="279365" imgH="444288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54" y="1957960"/>
                        <a:ext cx="239713" cy="3825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072803" y="1660505"/>
            <a:ext cx="14617623" cy="977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5400" b="1" dirty="0" smtClean="0">
                <a:solidFill>
                  <a:srgbClr val="39B549"/>
                </a:solidFill>
                <a:latin typeface="Calibri" pitchFamily="34" charset="0"/>
              </a:rPr>
              <a:t>SW products - roadmap 2015</a:t>
            </a:r>
            <a:endParaRPr lang="cs-CZ" sz="5400" b="1" dirty="0">
              <a:solidFill>
                <a:srgbClr val="39B549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467">
        <p:fade/>
      </p:transition>
    </mc:Choice>
    <mc:Fallback>
      <p:transition spd="med" advTm="546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3"/>
          <p:cNvSpPr txBox="1">
            <a:spLocks noChangeArrowheads="1"/>
          </p:cNvSpPr>
          <p:nvPr/>
        </p:nvSpPr>
        <p:spPr bwMode="auto">
          <a:xfrm>
            <a:off x="1720850" y="1669864"/>
            <a:ext cx="11216323" cy="183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solidFill>
                  <a:srgbClr val="000000"/>
                </a:solidFill>
                <a:latin typeface="Calibri" pitchFamily="34" charset="0"/>
              </a:rPr>
              <a:t>Start version</a:t>
            </a: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err="1" smtClean="0">
                <a:solidFill>
                  <a:srgbClr val="000000"/>
                </a:solidFill>
                <a:latin typeface="Calibri" pitchFamily="34" charset="0"/>
              </a:rPr>
              <a:t>Profi</a:t>
            </a:r>
            <a:r>
              <a:rPr lang="en-US" sz="4400" b="1" dirty="0" smtClean="0">
                <a:solidFill>
                  <a:srgbClr val="000000"/>
                </a:solidFill>
                <a:latin typeface="Calibri" pitchFamily="34" charset="0"/>
              </a:rPr>
              <a:t> version</a:t>
            </a:r>
          </a:p>
        </p:txBody>
      </p:sp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Server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3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14">
        <p:fade/>
      </p:transition>
    </mc:Choice>
    <mc:Fallback>
      <p:transition spd="med" advTm="30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Server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899" y="1476450"/>
            <a:ext cx="11305256" cy="690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48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15">
        <p:fade/>
      </p:transition>
    </mc:Choice>
    <mc:Fallback>
      <p:transition spd="med" advTm="421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Player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16819" y="1548458"/>
            <a:ext cx="14185576" cy="1839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>
                <a:latin typeface="Calibri" pitchFamily="34" charset="0"/>
              </a:rPr>
              <a:t>L</a:t>
            </a:r>
            <a:r>
              <a:rPr lang="en-US" sz="4400" b="1" dirty="0" smtClean="0">
                <a:latin typeface="Calibri" pitchFamily="34" charset="0"/>
              </a:rPr>
              <a:t>ockdown Windows</a:t>
            </a: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solidFill>
                  <a:srgbClr val="000000"/>
                </a:solidFill>
                <a:latin typeface="Calibri" pitchFamily="34" charset="0"/>
              </a:rPr>
              <a:t>OOBE experience</a:t>
            </a:r>
            <a:endParaRPr lang="cs-CZ" sz="37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18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851">
        <p:fade/>
      </p:transition>
    </mc:Choice>
    <mc:Fallback>
      <p:transition spd="med" advTm="58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Kiosk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16819" y="1548458"/>
            <a:ext cx="14185576" cy="370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itchFamily="34" charset="0"/>
              </a:rPr>
              <a:t>Customization</a:t>
            </a: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solidFill>
                  <a:srgbClr val="000000"/>
                </a:solidFill>
                <a:latin typeface="Calibri" pitchFamily="34" charset="0"/>
              </a:rPr>
              <a:t>Settings menu</a:t>
            </a: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solidFill>
                  <a:srgbClr val="000000"/>
                </a:solidFill>
                <a:latin typeface="Calibri" pitchFamily="34" charset="0"/>
              </a:rPr>
              <a:t>New layout</a:t>
            </a:r>
          </a:p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cs-CZ" sz="37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235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662">
        <p:fade/>
      </p:transition>
    </mc:Choice>
    <mc:Fallback>
      <p:transition spd="med" advTm="466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Kiosk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75" y="1548458"/>
            <a:ext cx="11809312" cy="66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1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630">
        <p:fade/>
      </p:transition>
    </mc:Choice>
    <mc:Fallback>
      <p:transition spd="med" advTm="36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Guide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16819" y="1548458"/>
            <a:ext cx="14185576" cy="253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itchFamily="34" charset="0"/>
              </a:rPr>
              <a:t>New product for industrial companies</a:t>
            </a:r>
          </a:p>
          <a:p>
            <a:pPr marL="1314450" lvl="1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700" b="1" dirty="0" smtClean="0">
                <a:solidFill>
                  <a:srgbClr val="000000"/>
                </a:solidFill>
                <a:latin typeface="Calibri" pitchFamily="34" charset="0"/>
              </a:rPr>
              <a:t>Document catalog</a:t>
            </a:r>
          </a:p>
          <a:p>
            <a:pPr marL="1314450" lvl="1" indent="-5715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3700" b="1" dirty="0" smtClean="0">
                <a:solidFill>
                  <a:srgbClr val="000000"/>
                </a:solidFill>
                <a:latin typeface="Calibri" pitchFamily="34" charset="0"/>
              </a:rPr>
              <a:t>E-doc for industrial equipment</a:t>
            </a:r>
            <a:endParaRPr lang="cs-CZ" sz="37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91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43">
        <p:fade/>
      </p:transition>
    </mc:Choice>
    <mc:Fallback>
      <p:transition spd="med" advTm="394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Guide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930" y="1404442"/>
            <a:ext cx="12033337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14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818">
        <p:fade/>
      </p:transition>
    </mc:Choice>
    <mc:Fallback>
      <p:transition spd="med" advTm="48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</a:t>
            </a:r>
            <a:r>
              <a:rPr lang="en-US" sz="5700" b="1" dirty="0" err="1" smtClean="0">
                <a:solidFill>
                  <a:srgbClr val="39B549"/>
                </a:solidFill>
                <a:latin typeface="Calibri" pitchFamily="34" charset="0"/>
              </a:rPr>
              <a:t>NaviMap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939" y="1548458"/>
            <a:ext cx="11449272" cy="644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5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58">
        <p:fade/>
      </p:transition>
    </mc:Choice>
    <mc:Fallback>
      <p:transition spd="med" advTm="21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Ki-Wi </a:t>
            </a:r>
            <a:r>
              <a:rPr lang="en-US" sz="5700" b="1" dirty="0" err="1" smtClean="0">
                <a:solidFill>
                  <a:srgbClr val="39B549"/>
                </a:solidFill>
                <a:latin typeface="Calibri" pitchFamily="34" charset="0"/>
              </a:rPr>
              <a:t>NaviSystem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883" y="1404442"/>
            <a:ext cx="12161352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44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751">
        <p:fade/>
      </p:transition>
    </mc:Choice>
    <mc:Fallback>
      <p:transition spd="med" advTm="275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"/>
          <p:cNvSpPr txBox="1">
            <a:spLocks noChangeArrowheads="1"/>
          </p:cNvSpPr>
          <p:nvPr/>
        </p:nvSpPr>
        <p:spPr bwMode="auto">
          <a:xfrm>
            <a:off x="1072808" y="252413"/>
            <a:ext cx="10628314" cy="1023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5075" tIns="72541" rIns="145075" bIns="72541">
            <a:spAutoFit/>
          </a:bodyPr>
          <a:lstStyle>
            <a:lvl1pPr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450975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50975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5700" b="1" dirty="0" smtClean="0">
                <a:solidFill>
                  <a:srgbClr val="39B549"/>
                </a:solidFill>
                <a:latin typeface="Calibri" pitchFamily="34" charset="0"/>
              </a:rPr>
              <a:t>Summary</a:t>
            </a:r>
            <a:endParaRPr lang="cs-CZ" sz="5700" b="1" dirty="0">
              <a:solidFill>
                <a:srgbClr val="39B549"/>
              </a:solidFill>
              <a:latin typeface="Calibri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1041083" y="1548458"/>
            <a:ext cx="56483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Server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Player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Kiosk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Guide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</a:t>
            </a:r>
            <a:r>
              <a:rPr lang="en-US" sz="4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NaviMap</a:t>
            </a:r>
            <a:endParaRPr lang="en-US" sz="4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Ki-Wi </a:t>
            </a:r>
            <a:r>
              <a:rPr lang="en-US" sz="4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NaviSystem</a:t>
            </a:r>
            <a:endParaRPr lang="cs-CZ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9396866" y="3708698"/>
            <a:ext cx="46085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Questions?</a:t>
            </a:r>
            <a:endParaRPr lang="cs-CZ" sz="6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10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904">
        <p:fade/>
      </p:transition>
    </mc:Choice>
    <mc:Fallback>
      <p:transition spd="med" advTm="29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50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50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50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450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FF17373394444EB91D65835E02997E" ma:contentTypeVersion="4" ma:contentTypeDescription="Vytvoří nový dokument" ma:contentTypeScope="" ma:versionID="798ca4ca5aec1808e6fcca90c2c5faa8">
  <xsd:schema xmlns:xsd="http://www.w3.org/2001/XMLSchema" xmlns:xs="http://www.w3.org/2001/XMLSchema" xmlns:p="http://schemas.microsoft.com/office/2006/metadata/properties" xmlns:ns3="9f486b0d-71d5-4e41-b876-a3778e4b0724" xmlns:ns4="5e53d37a-7c60-4605-bd21-d54d60aa2933" targetNamespace="http://schemas.microsoft.com/office/2006/metadata/properties" ma:root="true" ma:fieldsID="d4cb339027026ef5749b590cc6974611" ns3:_="" ns4:_="">
    <xsd:import namespace="9f486b0d-71d5-4e41-b876-a3778e4b0724"/>
    <xsd:import namespace="5e53d37a-7c60-4605-bd21-d54d60aa293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Search_x0020_OE" minOccurs="0"/>
                <xsd:element ref="ns4:Searc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486b0d-71d5-4e41-b876-a3778e4b07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53d37a-7c60-4605-bd21-d54d60aa2933" elementFormDefault="qualified">
    <xsd:import namespace="http://schemas.microsoft.com/office/2006/documentManagement/types"/>
    <xsd:import namespace="http://schemas.microsoft.com/office/infopath/2007/PartnerControls"/>
    <xsd:element name="Search_x0020_OE" ma:index="9" nillable="true" ma:displayName="Search OE" ma:list="{5e53d37a-7c60-4605-bd21-d54d60aa2933}" ma:internalName="Search_x0020_OE" ma:showField="Title">
      <xsd:simpleType>
        <xsd:restriction base="dms:Lookup"/>
      </xsd:simpleType>
    </xsd:element>
    <xsd:element name="Search" ma:index="10" nillable="true" ma:displayName="Search" ma:list="{5e53d37a-7c60-4605-bd21-d54d60aa2933}" ma:internalName="Search" ma:readOnly="false" ma:showField="Title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arch_x0020_OE xmlns="5e53d37a-7c60-4605-bd21-d54d60aa2933" xsi:nil="true"/>
    <Search xmlns="5e53d37a-7c60-4605-bd21-d54d60aa2933">3110</Search>
    <SharedWithUsers xmlns="9f486b0d-71d5-4e41-b876-a3778e4b0724">
      <UserInfo>
        <DisplayName>Jan Slavík | Ki-Wi Digital</DisplayName>
        <AccountId>18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5F4269-8986-4578-B878-2CFED7CA2D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486b0d-71d5-4e41-b876-a3778e4b0724"/>
    <ds:schemaRef ds:uri="5e53d37a-7c60-4605-bd21-d54d60aa29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B807F2C-FE34-4EF4-A02F-4D8A44DC16A1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f486b0d-71d5-4e41-b876-a3778e4b0724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5e53d37a-7c60-4605-bd21-d54d60aa2933"/>
  </ds:schemaRefs>
</ds:datastoreItem>
</file>

<file path=customXml/itemProps3.xml><?xml version="1.0" encoding="utf-8"?>
<ds:datastoreItem xmlns:ds="http://schemas.openxmlformats.org/officeDocument/2006/customXml" ds:itemID="{2E93663D-654D-4756-A6C5-D66BD5470A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7994</TotalTime>
  <Words>296</Words>
  <Application>Microsoft Office PowerPoint</Application>
  <PresentationFormat>Vlastní</PresentationFormat>
  <Paragraphs>52</Paragraphs>
  <Slides>11</Slides>
  <Notes>11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Výchozí návrh</vt:lpstr>
      <vt:lpstr>1_Výchozí návrh</vt:lpstr>
      <vt:lpstr>Image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DHARMA</dc:creator>
  <cp:lastModifiedBy>Oldřich Ešner</cp:lastModifiedBy>
  <cp:revision>285</cp:revision>
  <cp:lastPrinted>2013-10-31T06:05:53Z</cp:lastPrinted>
  <dcterms:created xsi:type="dcterms:W3CDTF">2012-07-11T17:15:09Z</dcterms:created>
  <dcterms:modified xsi:type="dcterms:W3CDTF">2015-05-26T09:25:44Z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0x01010078FF17373394444EB91D65835E02997E</vt:lpwstr>
  </property>
  <property fmtid="{D5CDD505-2E9C-101B-9397-08002B2CF9AE}" pid="3" name="IsMyDocuments">
    <vt:bool>true</vt:bool>
  </property>
</Properties>
</file>