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63" r:id="rId3"/>
    <p:sldId id="261" r:id="rId4"/>
    <p:sldId id="262" r:id="rId5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727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630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028700"/>
            <a:ext cx="7851648" cy="13716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2421402"/>
            <a:ext cx="7854696" cy="131445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pic>
        <p:nvPicPr>
          <p:cNvPr id="7" name="Picture 6" descr="Logo_focus(MAIN-white)860x86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031947" y="1851674"/>
            <a:ext cx="1080119" cy="1080119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987552"/>
            <a:ext cx="7772400" cy="10218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028498"/>
            <a:ext cx="7772400" cy="1132284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0064"/>
            <a:ext cx="4038600" cy="332613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1436"/>
            <a:ext cx="4040188" cy="494514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394818"/>
            <a:ext cx="4041775" cy="491132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885950"/>
            <a:ext cx="4040188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885950"/>
            <a:ext cx="4041775" cy="288429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8066"/>
            <a:ext cx="8305800" cy="85725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5764"/>
            <a:ext cx="2743200" cy="871538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257300"/>
            <a:ext cx="2743200" cy="3429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257300"/>
            <a:ext cx="5111750" cy="3429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831058"/>
            <a:ext cx="5257800" cy="30861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4019827"/>
            <a:ext cx="155448" cy="11658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82747"/>
            <a:ext cx="2212848" cy="1186966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21589"/>
            <a:ext cx="2209800" cy="163449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4767263"/>
            <a:ext cx="609600" cy="273844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899638"/>
            <a:ext cx="4617720" cy="29489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4362450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4664869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85801"/>
            <a:ext cx="2057400" cy="3908822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85801"/>
            <a:ext cx="6019800" cy="390882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82752" y="4443961"/>
            <a:ext cx="5486400" cy="603647"/>
          </a:xfrm>
          <a:prstGeom prst="rect">
            <a:avLst/>
          </a:prstGeom>
          <a:noFill/>
        </p:spPr>
        <p:txBody>
          <a:bodyPr/>
          <a:lstStyle>
            <a:lvl1pPr marL="0" indent="0" algn="r">
              <a:buNone/>
              <a:defRPr sz="1400">
                <a:solidFill>
                  <a:srgbClr val="72727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itle 23"/>
          <p:cNvSpPr>
            <a:spLocks noGrp="1"/>
          </p:cNvSpPr>
          <p:nvPr userDrawn="1">
            <p:ph type="title"/>
          </p:nvPr>
        </p:nvSpPr>
        <p:spPr>
          <a:xfrm>
            <a:off x="3275856" y="4011910"/>
            <a:ext cx="5493296" cy="432048"/>
          </a:xfrm>
        </p:spPr>
        <p:txBody>
          <a:bodyPr>
            <a:noAutofit/>
          </a:bodyPr>
          <a:lstStyle>
            <a:lvl1pPr algn="r">
              <a:defRPr sz="2000"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cs-CZ" dirty="0"/>
          </a:p>
        </p:txBody>
      </p:sp>
      <p:sp>
        <p:nvSpPr>
          <p:cNvPr id="35" name="ClipArt Placeholder 34"/>
          <p:cNvSpPr>
            <a:spLocks noGrp="1"/>
          </p:cNvSpPr>
          <p:nvPr>
            <p:ph type="clipArt" sz="quarter" idx="10"/>
          </p:nvPr>
        </p:nvSpPr>
        <p:spPr>
          <a:xfrm>
            <a:off x="6372231" y="267497"/>
            <a:ext cx="2771775" cy="4325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727272"/>
                </a:solidFill>
              </a:defRPr>
            </a:lvl1pPr>
          </a:lstStyle>
          <a:p>
            <a:r>
              <a:rPr lang="en-US" smtClean="0"/>
              <a:t>Click icon to add clip art</a:t>
            </a:r>
            <a:endParaRPr lang="cs-CZ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5358"/>
            <a:ext cx="9163050" cy="7810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5358"/>
            <a:ext cx="4762500" cy="47863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528066"/>
            <a:ext cx="8229600" cy="85725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51610"/>
            <a:ext cx="8229600" cy="32918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3/25/2015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4767263"/>
            <a:ext cx="33528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151806"/>
            <a:ext cx="9180548" cy="486918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ransition>
    <p:push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331640" y="2571750"/>
            <a:ext cx="6552728" cy="1420772"/>
          </a:xfrm>
        </p:spPr>
        <p:txBody>
          <a:bodyPr>
            <a:noAutofit/>
          </a:bodyPr>
          <a:lstStyle/>
          <a:p>
            <a:pPr algn="ctr"/>
            <a:r>
              <a:rPr lang="cs-CZ" sz="4800" dirty="0" smtClean="0">
                <a:solidFill>
                  <a:schemeClr val="tx1"/>
                </a:solidFill>
                <a:latin typeface="Constantia" pitchFamily="18" charset="0"/>
              </a:rPr>
              <a:t>DINOPARK PRAHA</a:t>
            </a:r>
            <a:endParaRPr lang="cs-CZ" sz="48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475656" y="4011910"/>
            <a:ext cx="6172200" cy="913298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11.4.2015</a:t>
            </a:r>
            <a:endParaRPr lang="cs-CZ" sz="40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ipArt Placeholder 4"/>
          <p:cNvSpPr>
            <a:spLocks noGrp="1"/>
          </p:cNvSpPr>
          <p:nvPr>
            <p:ph type="clipArt" sz="quarter" idx="10"/>
          </p:nvPr>
        </p:nvSpPr>
        <p:spPr/>
      </p:sp>
      <p:pic>
        <p:nvPicPr>
          <p:cNvPr id="13" name="Picture 3" descr="C:\Documents and Settings\pbezrova\Desktop\dino-park-prah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15566"/>
            <a:ext cx="6480720" cy="3896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ipArt Placeholder 4"/>
          <p:cNvSpPr>
            <a:spLocks noGrp="1"/>
          </p:cNvSpPr>
          <p:nvPr>
            <p:ph type="clipArt" sz="quarter" idx="10"/>
          </p:nvPr>
        </p:nvSpPr>
        <p:spPr/>
      </p:sp>
      <p:sp>
        <p:nvSpPr>
          <p:cNvPr id="7" name="Rectangle 6"/>
          <p:cNvSpPr/>
          <p:nvPr/>
        </p:nvSpPr>
        <p:spPr>
          <a:xfrm>
            <a:off x="323528" y="3120519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u="sng" dirty="0" smtClean="0">
                <a:solidFill>
                  <a:srgbClr val="C00000"/>
                </a:solidFill>
              </a:rPr>
              <a:t>Odjezd</a:t>
            </a:r>
            <a:r>
              <a:rPr lang="cs-CZ" sz="2000" dirty="0" smtClean="0">
                <a:solidFill>
                  <a:srgbClr val="C00000"/>
                </a:solidFill>
              </a:rPr>
              <a:t>:</a:t>
            </a:r>
            <a:r>
              <a:rPr lang="cs-CZ" sz="2000" dirty="0" smtClean="0"/>
              <a:t> </a:t>
            </a:r>
            <a:r>
              <a:rPr lang="cs-CZ" sz="2000" b="1" dirty="0" smtClean="0"/>
              <a:t>8:00 od Foxconnu </a:t>
            </a:r>
            <a:r>
              <a:rPr lang="cs-CZ" sz="2000" dirty="0" smtClean="0"/>
              <a:t>(parkoviště u autobusových stanovišť)</a:t>
            </a:r>
          </a:p>
          <a:p>
            <a:r>
              <a:rPr lang="cs-CZ" sz="2000" b="1" u="sng" dirty="0" smtClean="0">
                <a:solidFill>
                  <a:srgbClr val="C00000"/>
                </a:solidFill>
              </a:rPr>
              <a:t>Očekávaný příjezd</a:t>
            </a:r>
            <a:r>
              <a:rPr lang="cs-CZ" sz="2000" dirty="0" smtClean="0"/>
              <a:t>: </a:t>
            </a:r>
            <a:r>
              <a:rPr lang="cs-CZ" sz="2000" b="1" dirty="0" smtClean="0"/>
              <a:t>1</a:t>
            </a:r>
            <a:r>
              <a:rPr lang="en-US" sz="2000" b="1" dirty="0" smtClean="0"/>
              <a:t>7</a:t>
            </a:r>
            <a:r>
              <a:rPr lang="cs-CZ" sz="2000" b="1" dirty="0" smtClean="0"/>
              <a:t>:00 zpět k Foxconnu </a:t>
            </a:r>
          </a:p>
          <a:p>
            <a:r>
              <a:rPr lang="cs-CZ" sz="2000" dirty="0" smtClean="0"/>
              <a:t>(odjezd z Prahy v cca 1</a:t>
            </a:r>
            <a:r>
              <a:rPr lang="en-US" sz="2000" dirty="0" smtClean="0"/>
              <a:t>5</a:t>
            </a:r>
            <a:r>
              <a:rPr lang="cs-CZ" sz="2000" dirty="0" smtClean="0"/>
              <a:t>:00 – přesný čas upřesníme v den konání akce)</a:t>
            </a:r>
          </a:p>
          <a:p>
            <a:endParaRPr lang="cs-CZ" sz="2000" dirty="0" smtClean="0"/>
          </a:p>
        </p:txBody>
      </p:sp>
      <p:sp>
        <p:nvSpPr>
          <p:cNvPr id="8" name="Rectangle 7"/>
          <p:cNvSpPr/>
          <p:nvPr/>
        </p:nvSpPr>
        <p:spPr>
          <a:xfrm>
            <a:off x="323528" y="1464335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Milí zaměstnanci CNSBG, pro Vás a Vaše blízké připravujeme v sobotu </a:t>
            </a:r>
            <a:r>
              <a:rPr lang="cs-CZ" sz="2000" b="1" dirty="0" smtClean="0"/>
              <a:t>11.4.2015</a:t>
            </a:r>
            <a:r>
              <a:rPr lang="cs-CZ" sz="2000" dirty="0" smtClean="0"/>
              <a:t> výlet do Pražského Dinoparku. Zajistíme Vám autobusovou dopravu a zaplatíme vstup do Dinoparku. Poté bude následovat volný program.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lipArt Placeholder 4"/>
          <p:cNvSpPr>
            <a:spLocks noGrp="1"/>
          </p:cNvSpPr>
          <p:nvPr>
            <p:ph type="clipArt" sz="quarter" idx="10"/>
          </p:nvPr>
        </p:nvSpPr>
        <p:spPr/>
      </p:sp>
      <p:pic>
        <p:nvPicPr>
          <p:cNvPr id="6" name="Picture 2" descr="C:\Documents and Settings\pbezrova\Desktop\DINOPARK-Praha-HARFA-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946338"/>
            <a:ext cx="2520280" cy="37879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9512" y="946338"/>
            <a:ext cx="56166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b="1" u="sng" dirty="0" smtClean="0">
                <a:solidFill>
                  <a:srgbClr val="C00000"/>
                </a:solidFill>
              </a:rPr>
              <a:t>Nahlašování:</a:t>
            </a:r>
          </a:p>
          <a:p>
            <a:r>
              <a:rPr lang="cs-CZ" sz="2000" dirty="0" smtClean="0"/>
              <a:t>Hlásit se můžete </a:t>
            </a:r>
            <a:r>
              <a:rPr lang="cs-CZ" sz="2000" u="sng" dirty="0" smtClean="0"/>
              <a:t>do 31.3.2015</a:t>
            </a:r>
            <a:r>
              <a:rPr lang="cs-CZ" sz="2000" dirty="0" smtClean="0"/>
              <a:t>. Každý zaměstnanec může přihlásit max.2</a:t>
            </a:r>
          </a:p>
          <a:p>
            <a:r>
              <a:rPr lang="cs-CZ" sz="2000" dirty="0" smtClean="0"/>
              <a:t>dospělé osoby a 3 děti. Při velkém zájmu proběhne losování.</a:t>
            </a:r>
          </a:p>
          <a:p>
            <a:r>
              <a:rPr lang="cs-CZ" sz="2000" u="sng" dirty="0" smtClean="0"/>
              <a:t>Příspěvek 50 kč/osoba</a:t>
            </a:r>
            <a:r>
              <a:rPr lang="cs-CZ" sz="2000" dirty="0" smtClean="0"/>
              <a:t>. Výtěžek bude opět na konci roku věnován na</a:t>
            </a:r>
          </a:p>
          <a:p>
            <a:r>
              <a:rPr lang="cs-CZ" sz="2000" dirty="0" smtClean="0"/>
              <a:t>charitativní účely</a:t>
            </a:r>
            <a:r>
              <a:rPr lang="cs-CZ" sz="2000" dirty="0" smtClean="0"/>
              <a:t>.</a:t>
            </a:r>
            <a:endParaRPr lang="en-US" sz="2000" dirty="0" smtClean="0"/>
          </a:p>
          <a:p>
            <a:endParaRPr lang="cs-CZ" sz="2000" dirty="0" smtClean="0"/>
          </a:p>
          <a:p>
            <a:r>
              <a:rPr lang="cs-CZ" sz="2000" b="1" u="sng" dirty="0" smtClean="0">
                <a:solidFill>
                  <a:srgbClr val="C00000"/>
                </a:solidFill>
              </a:rPr>
              <a:t>Kontaktní osoba:</a:t>
            </a:r>
          </a:p>
          <a:p>
            <a:r>
              <a:rPr lang="cs-CZ" sz="2000" b="1" dirty="0" smtClean="0"/>
              <a:t>Petra Bezrová, pbezrova@foxconn.cz, tel.: 7386</a:t>
            </a: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</TotalTime>
  <Words>126</Words>
  <Application>Microsoft Office PowerPoint</Application>
  <PresentationFormat>On-screen Show (16:9)</PresentationFormat>
  <Paragraphs>14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Flow</vt:lpstr>
      <vt:lpstr>DINOPARK PRAHA</vt:lpstr>
      <vt:lpstr>Slide 2</vt:lpstr>
      <vt:lpstr>Slide 3</vt:lpstr>
      <vt:lpstr>Slide 4</vt:lpstr>
    </vt:vector>
  </TitlesOfParts>
  <Company>Foxconn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Dinopark</dc:title>
  <dc:creator>VJ</dc:creator>
  <cp:lastModifiedBy>VJ</cp:lastModifiedBy>
  <cp:revision>10</cp:revision>
  <dcterms:created xsi:type="dcterms:W3CDTF">2015-03-24T08:12:28Z</dcterms:created>
  <dcterms:modified xsi:type="dcterms:W3CDTF">2015-03-25T09:08:54Z</dcterms:modified>
</cp:coreProperties>
</file>