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5145088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9"/>
  </p:normalViewPr>
  <p:slideViewPr>
    <p:cSldViewPr snapToGrid="0">
      <p:cViewPr varScale="1">
        <p:scale>
          <a:sx n="80" d="100"/>
          <a:sy n="80" d="100"/>
        </p:scale>
        <p:origin x="358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882" y="1496484"/>
            <a:ext cx="4373325" cy="3183467"/>
          </a:xfrm>
        </p:spPr>
        <p:txBody>
          <a:bodyPr anchor="b"/>
          <a:lstStyle>
            <a:lvl1pPr algn="ctr">
              <a:defRPr sz="3376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3136" y="4802717"/>
            <a:ext cx="3858816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266" indent="0" algn="ctr">
              <a:buNone/>
              <a:defRPr sz="1125"/>
            </a:lvl2pPr>
            <a:lvl3pPr marL="514533" indent="0" algn="ctr">
              <a:buNone/>
              <a:defRPr sz="1013"/>
            </a:lvl3pPr>
            <a:lvl4pPr marL="771799" indent="0" algn="ctr">
              <a:buNone/>
              <a:defRPr sz="900"/>
            </a:lvl4pPr>
            <a:lvl5pPr marL="1029066" indent="0" algn="ctr">
              <a:buNone/>
              <a:defRPr sz="900"/>
            </a:lvl5pPr>
            <a:lvl6pPr marL="1286332" indent="0" algn="ctr">
              <a:buNone/>
              <a:defRPr sz="900"/>
            </a:lvl6pPr>
            <a:lvl7pPr marL="1543599" indent="0" algn="ctr">
              <a:buNone/>
              <a:defRPr sz="900"/>
            </a:lvl7pPr>
            <a:lvl8pPr marL="1800865" indent="0" algn="ctr">
              <a:buNone/>
              <a:defRPr sz="900"/>
            </a:lvl8pPr>
            <a:lvl9pPr marL="2058132" indent="0" algn="ctr">
              <a:buNone/>
              <a:defRPr sz="9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C6EA-C60A-3A43-B424-76AFB5C76D00}" type="datetimeFigureOut">
              <a:rPr lang="cs-CZ" smtClean="0"/>
              <a:t>26.10.2023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013E7-B619-684D-BE1F-2FC3C3250F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0081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C6EA-C60A-3A43-B424-76AFB5C76D00}" type="datetimeFigureOut">
              <a:rPr lang="cs-CZ" smtClean="0"/>
              <a:t>26.10.2023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013E7-B619-684D-BE1F-2FC3C3250F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6891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046" y="2279653"/>
            <a:ext cx="4437638" cy="3803649"/>
          </a:xfrm>
        </p:spPr>
        <p:txBody>
          <a:bodyPr anchor="b"/>
          <a:lstStyle>
            <a:lvl1pPr>
              <a:defRPr sz="3376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1046" y="6119286"/>
            <a:ext cx="4437638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257266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533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79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906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6332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59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86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8132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C6EA-C60A-3A43-B424-76AFB5C76D00}" type="datetimeFigureOut">
              <a:rPr lang="cs-CZ" smtClean="0"/>
              <a:t>26.10.2023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013E7-B619-684D-BE1F-2FC3C3250F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6357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725" y="2434167"/>
            <a:ext cx="2186662" cy="580178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4701" y="2434167"/>
            <a:ext cx="2186662" cy="580178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C6EA-C60A-3A43-B424-76AFB5C76D00}" type="datetimeFigureOut">
              <a:rPr lang="cs-CZ" smtClean="0"/>
              <a:t>26.10.2023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013E7-B619-684D-BE1F-2FC3C3250F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2296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95" y="486835"/>
            <a:ext cx="4437638" cy="176741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396" y="2241551"/>
            <a:ext cx="217661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266" indent="0">
              <a:buNone/>
              <a:defRPr sz="1125" b="1"/>
            </a:lvl2pPr>
            <a:lvl3pPr marL="514533" indent="0">
              <a:buNone/>
              <a:defRPr sz="1013" b="1"/>
            </a:lvl3pPr>
            <a:lvl4pPr marL="771799" indent="0">
              <a:buNone/>
              <a:defRPr sz="900" b="1"/>
            </a:lvl4pPr>
            <a:lvl5pPr marL="1029066" indent="0">
              <a:buNone/>
              <a:defRPr sz="900" b="1"/>
            </a:lvl5pPr>
            <a:lvl6pPr marL="1286332" indent="0">
              <a:buNone/>
              <a:defRPr sz="900" b="1"/>
            </a:lvl6pPr>
            <a:lvl7pPr marL="1543599" indent="0">
              <a:buNone/>
              <a:defRPr sz="900" b="1"/>
            </a:lvl7pPr>
            <a:lvl8pPr marL="1800865" indent="0">
              <a:buNone/>
              <a:defRPr sz="900" b="1"/>
            </a:lvl8pPr>
            <a:lvl9pPr marL="2058132" indent="0">
              <a:buNone/>
              <a:defRPr sz="9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396" y="3340100"/>
            <a:ext cx="2176613" cy="491278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4701" y="2241551"/>
            <a:ext cx="218733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266" indent="0">
              <a:buNone/>
              <a:defRPr sz="1125" b="1"/>
            </a:lvl2pPr>
            <a:lvl3pPr marL="514533" indent="0">
              <a:buNone/>
              <a:defRPr sz="1013" b="1"/>
            </a:lvl3pPr>
            <a:lvl4pPr marL="771799" indent="0">
              <a:buNone/>
              <a:defRPr sz="900" b="1"/>
            </a:lvl4pPr>
            <a:lvl5pPr marL="1029066" indent="0">
              <a:buNone/>
              <a:defRPr sz="900" b="1"/>
            </a:lvl5pPr>
            <a:lvl6pPr marL="1286332" indent="0">
              <a:buNone/>
              <a:defRPr sz="900" b="1"/>
            </a:lvl6pPr>
            <a:lvl7pPr marL="1543599" indent="0">
              <a:buNone/>
              <a:defRPr sz="900" b="1"/>
            </a:lvl7pPr>
            <a:lvl8pPr marL="1800865" indent="0">
              <a:buNone/>
              <a:defRPr sz="900" b="1"/>
            </a:lvl8pPr>
            <a:lvl9pPr marL="2058132" indent="0">
              <a:buNone/>
              <a:defRPr sz="9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4701" y="3340100"/>
            <a:ext cx="2187333" cy="491278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C6EA-C60A-3A43-B424-76AFB5C76D00}" type="datetimeFigureOut">
              <a:rPr lang="cs-CZ" smtClean="0"/>
              <a:t>26.10.2023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013E7-B619-684D-BE1F-2FC3C3250F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8429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C6EA-C60A-3A43-B424-76AFB5C76D00}" type="datetimeFigureOut">
              <a:rPr lang="cs-CZ" smtClean="0"/>
              <a:t>26.10.2023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013E7-B619-684D-BE1F-2FC3C3250F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2082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C6EA-C60A-3A43-B424-76AFB5C76D00}" type="datetimeFigureOut">
              <a:rPr lang="cs-CZ" smtClean="0"/>
              <a:t>26.10.2023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013E7-B619-684D-BE1F-2FC3C3250F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4650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95" y="609600"/>
            <a:ext cx="1659425" cy="2133600"/>
          </a:xfrm>
        </p:spPr>
        <p:txBody>
          <a:bodyPr anchor="b"/>
          <a:lstStyle>
            <a:lvl1pPr>
              <a:defRPr sz="180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7332" y="1316568"/>
            <a:ext cx="2604701" cy="6498167"/>
          </a:xfrm>
        </p:spPr>
        <p:txBody>
          <a:bodyPr/>
          <a:lstStyle>
            <a:lvl1pPr>
              <a:defRPr sz="1801"/>
            </a:lvl1pPr>
            <a:lvl2pPr>
              <a:defRPr sz="1576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395" y="2743200"/>
            <a:ext cx="1659425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266" indent="0">
              <a:buNone/>
              <a:defRPr sz="788"/>
            </a:lvl2pPr>
            <a:lvl3pPr marL="514533" indent="0">
              <a:buNone/>
              <a:defRPr sz="675"/>
            </a:lvl3pPr>
            <a:lvl4pPr marL="771799" indent="0">
              <a:buNone/>
              <a:defRPr sz="563"/>
            </a:lvl4pPr>
            <a:lvl5pPr marL="1029066" indent="0">
              <a:buNone/>
              <a:defRPr sz="563"/>
            </a:lvl5pPr>
            <a:lvl6pPr marL="1286332" indent="0">
              <a:buNone/>
              <a:defRPr sz="563"/>
            </a:lvl6pPr>
            <a:lvl7pPr marL="1543599" indent="0">
              <a:buNone/>
              <a:defRPr sz="563"/>
            </a:lvl7pPr>
            <a:lvl8pPr marL="1800865" indent="0">
              <a:buNone/>
              <a:defRPr sz="563"/>
            </a:lvl8pPr>
            <a:lvl9pPr marL="2058132" indent="0">
              <a:buNone/>
              <a:defRPr sz="563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C6EA-C60A-3A43-B424-76AFB5C76D00}" type="datetimeFigureOut">
              <a:rPr lang="cs-CZ" smtClean="0"/>
              <a:t>26.10.2023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013E7-B619-684D-BE1F-2FC3C3250F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7262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95" y="609600"/>
            <a:ext cx="1659425" cy="2133600"/>
          </a:xfrm>
        </p:spPr>
        <p:txBody>
          <a:bodyPr anchor="b"/>
          <a:lstStyle>
            <a:lvl1pPr>
              <a:defRPr sz="180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7332" y="1316568"/>
            <a:ext cx="2604701" cy="6498167"/>
          </a:xfrm>
        </p:spPr>
        <p:txBody>
          <a:bodyPr anchor="t"/>
          <a:lstStyle>
            <a:lvl1pPr marL="0" indent="0">
              <a:buNone/>
              <a:defRPr sz="1801"/>
            </a:lvl1pPr>
            <a:lvl2pPr marL="257266" indent="0">
              <a:buNone/>
              <a:defRPr sz="1576"/>
            </a:lvl2pPr>
            <a:lvl3pPr marL="514533" indent="0">
              <a:buNone/>
              <a:defRPr sz="1350"/>
            </a:lvl3pPr>
            <a:lvl4pPr marL="771799" indent="0">
              <a:buNone/>
              <a:defRPr sz="1125"/>
            </a:lvl4pPr>
            <a:lvl5pPr marL="1029066" indent="0">
              <a:buNone/>
              <a:defRPr sz="1125"/>
            </a:lvl5pPr>
            <a:lvl6pPr marL="1286332" indent="0">
              <a:buNone/>
              <a:defRPr sz="1125"/>
            </a:lvl6pPr>
            <a:lvl7pPr marL="1543599" indent="0">
              <a:buNone/>
              <a:defRPr sz="1125"/>
            </a:lvl7pPr>
            <a:lvl8pPr marL="1800865" indent="0">
              <a:buNone/>
              <a:defRPr sz="1125"/>
            </a:lvl8pPr>
            <a:lvl9pPr marL="2058132" indent="0">
              <a:buNone/>
              <a:defRPr sz="1125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395" y="2743200"/>
            <a:ext cx="1659425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266" indent="0">
              <a:buNone/>
              <a:defRPr sz="788"/>
            </a:lvl2pPr>
            <a:lvl3pPr marL="514533" indent="0">
              <a:buNone/>
              <a:defRPr sz="675"/>
            </a:lvl3pPr>
            <a:lvl4pPr marL="771799" indent="0">
              <a:buNone/>
              <a:defRPr sz="563"/>
            </a:lvl4pPr>
            <a:lvl5pPr marL="1029066" indent="0">
              <a:buNone/>
              <a:defRPr sz="563"/>
            </a:lvl5pPr>
            <a:lvl6pPr marL="1286332" indent="0">
              <a:buNone/>
              <a:defRPr sz="563"/>
            </a:lvl6pPr>
            <a:lvl7pPr marL="1543599" indent="0">
              <a:buNone/>
              <a:defRPr sz="563"/>
            </a:lvl7pPr>
            <a:lvl8pPr marL="1800865" indent="0">
              <a:buNone/>
              <a:defRPr sz="563"/>
            </a:lvl8pPr>
            <a:lvl9pPr marL="2058132" indent="0">
              <a:buNone/>
              <a:defRPr sz="563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C6EA-C60A-3A43-B424-76AFB5C76D00}" type="datetimeFigureOut">
              <a:rPr lang="cs-CZ" smtClean="0"/>
              <a:t>26.10.2023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013E7-B619-684D-BE1F-2FC3C3250F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5923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C6EA-C60A-3A43-B424-76AFB5C76D00}" type="datetimeFigureOut">
              <a:rPr lang="cs-CZ" smtClean="0"/>
              <a:t>26.10.2023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013E7-B619-684D-BE1F-2FC3C3250F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668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1954" y="486833"/>
            <a:ext cx="1109410" cy="7749117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725" y="486833"/>
            <a:ext cx="3263915" cy="77491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C6EA-C60A-3A43-B424-76AFB5C76D00}" type="datetimeFigureOut">
              <a:rPr lang="cs-CZ" smtClean="0"/>
              <a:t>26.10.2023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9013E7-B619-684D-BE1F-2FC3C3250F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3290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725" y="486835"/>
            <a:ext cx="4437638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725" y="2434167"/>
            <a:ext cx="4437638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725" y="8475136"/>
            <a:ext cx="115764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AC6EA-C60A-3A43-B424-76AFB5C76D00}" type="datetimeFigureOut">
              <a:rPr lang="cs-CZ" smtClean="0"/>
              <a:t>26.10.2023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4311" y="8475136"/>
            <a:ext cx="173646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3718" y="8475136"/>
            <a:ext cx="115764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013E7-B619-684D-BE1F-2FC3C3250F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0427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14533" rtl="0" eaLnBrk="1" latinLnBrk="0" hangingPunct="1">
        <a:lnSpc>
          <a:spcPct val="90000"/>
        </a:lnSpc>
        <a:spcBef>
          <a:spcPct val="0"/>
        </a:spcBef>
        <a:buNone/>
        <a:defRPr sz="247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633" indent="-128633" algn="l" defTabSz="514533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6" kern="1200">
          <a:solidFill>
            <a:schemeClr val="tx1"/>
          </a:solidFill>
          <a:latin typeface="+mn-lt"/>
          <a:ea typeface="+mn-ea"/>
          <a:cs typeface="+mn-cs"/>
        </a:defRPr>
      </a:lvl1pPr>
      <a:lvl2pPr marL="385900" indent="-128633" algn="l" defTabSz="5145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3166" indent="-128633" algn="l" defTabSz="5145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433" indent="-128633" algn="l" defTabSz="5145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699" indent="-128633" algn="l" defTabSz="5145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965" indent="-128633" algn="l" defTabSz="5145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2232" indent="-128633" algn="l" defTabSz="5145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9498" indent="-128633" algn="l" defTabSz="5145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6765" indent="-128633" algn="l" defTabSz="5145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266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533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799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9066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6332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599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865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8132" algn="l" defTabSz="514533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text, strom, venku, mrak&#10;&#10;Popis byl vytvořen automaticky">
            <a:extLst>
              <a:ext uri="{FF2B5EF4-FFF2-40B4-BE49-F238E27FC236}">
                <a16:creationId xmlns:a16="http://schemas.microsoft.com/office/drawing/2014/main" id="{B2E42646-4F72-48C5-A827-E2E3FACB0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" y="0"/>
            <a:ext cx="51435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60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, mrak, obloha, venku&#10;&#10;Popis byl vytvořen automaticky">
            <a:extLst>
              <a:ext uri="{FF2B5EF4-FFF2-40B4-BE49-F238E27FC236}">
                <a16:creationId xmlns:a16="http://schemas.microsoft.com/office/drawing/2014/main" id="{4BB4F321-A1AD-4703-DC1F-05B40813A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" y="0"/>
            <a:ext cx="51435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234951"/>
      </p:ext>
    </p:extLst>
  </p:cSld>
  <p:clrMapOvr>
    <a:masterClrMapping/>
  </p:clrMapOvr>
  <p:transition spd="slow" advClick="0" advTm="15000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mrak, obloha, plakát&#10;&#10;Popis byl vytvořen automaticky">
            <a:extLst>
              <a:ext uri="{FF2B5EF4-FFF2-40B4-BE49-F238E27FC236}">
                <a16:creationId xmlns:a16="http://schemas.microsoft.com/office/drawing/2014/main" id="{1ABCFB0C-8278-739F-B853-10A88D671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" y="0"/>
            <a:ext cx="51435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21499"/>
      </p:ext>
    </p:extLst>
  </p:cSld>
  <p:clrMapOvr>
    <a:masterClrMapping/>
  </p:clrMapOvr>
  <p:transition spd="slow" advClick="0" advTm="15000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text, strom, venku, mrak&#10;&#10;Popis byl vytvořen automaticky">
            <a:extLst>
              <a:ext uri="{FF2B5EF4-FFF2-40B4-BE49-F238E27FC236}">
                <a16:creationId xmlns:a16="http://schemas.microsoft.com/office/drawing/2014/main" id="{B2E42646-4F72-48C5-A827-E2E3FACB0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" y="0"/>
            <a:ext cx="51435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047309"/>
      </p:ext>
    </p:extLst>
  </p:cSld>
  <p:clrMapOvr>
    <a:masterClrMapping/>
  </p:clrMapOvr>
  <p:transition spd="slow" advClick="0" advTm="1000">
    <p:wipe/>
  </p:transition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</TotalTime>
  <Words>0</Words>
  <Application>Microsoft Office PowerPoint</Application>
  <PresentationFormat>Vlastní</PresentationFormat>
  <Paragraphs>0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Hnát Jakub, Mgr.</dc:creator>
  <cp:lastModifiedBy>Eliáš Radek, Ing.</cp:lastModifiedBy>
  <cp:revision>4</cp:revision>
  <dcterms:created xsi:type="dcterms:W3CDTF">2023-10-25T07:01:33Z</dcterms:created>
  <dcterms:modified xsi:type="dcterms:W3CDTF">2023-10-26T13:05:23Z</dcterms:modified>
</cp:coreProperties>
</file>